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256" r:id="rId5"/>
    <p:sldId id="274" r:id="rId6"/>
    <p:sldId id="388" r:id="rId7"/>
    <p:sldId id="390" r:id="rId8"/>
    <p:sldId id="436" r:id="rId9"/>
    <p:sldId id="392" r:id="rId10"/>
    <p:sldId id="395" r:id="rId11"/>
    <p:sldId id="397" r:id="rId12"/>
    <p:sldId id="398" r:id="rId13"/>
    <p:sldId id="399" r:id="rId14"/>
    <p:sldId id="400" r:id="rId15"/>
    <p:sldId id="405" r:id="rId16"/>
    <p:sldId id="406" r:id="rId17"/>
    <p:sldId id="408" r:id="rId18"/>
    <p:sldId id="432" r:id="rId19"/>
    <p:sldId id="409" r:id="rId20"/>
    <p:sldId id="410" r:id="rId21"/>
    <p:sldId id="438" r:id="rId22"/>
    <p:sldId id="433" r:id="rId23"/>
    <p:sldId id="411" r:id="rId24"/>
    <p:sldId id="412" r:id="rId25"/>
    <p:sldId id="457" r:id="rId26"/>
    <p:sldId id="418" r:id="rId27"/>
    <p:sldId id="417" r:id="rId28"/>
    <p:sldId id="441" r:id="rId29"/>
    <p:sldId id="434" r:id="rId30"/>
    <p:sldId id="413" r:id="rId31"/>
    <p:sldId id="414" r:id="rId32"/>
    <p:sldId id="415" r:id="rId33"/>
    <p:sldId id="435" r:id="rId34"/>
    <p:sldId id="419" r:id="rId35"/>
    <p:sldId id="421" r:id="rId36"/>
    <p:sldId id="420" r:id="rId37"/>
    <p:sldId id="422" r:id="rId38"/>
    <p:sldId id="423" r:id="rId39"/>
    <p:sldId id="424" r:id="rId40"/>
    <p:sldId id="425" r:id="rId41"/>
    <p:sldId id="426" r:id="rId42"/>
    <p:sldId id="427" r:id="rId43"/>
    <p:sldId id="430" r:id="rId44"/>
    <p:sldId id="428" r:id="rId45"/>
    <p:sldId id="393" r:id="rId46"/>
    <p:sldId id="394" r:id="rId47"/>
    <p:sldId id="449" r:id="rId48"/>
    <p:sldId id="442" r:id="rId49"/>
    <p:sldId id="443" r:id="rId50"/>
    <p:sldId id="454" r:id="rId51"/>
    <p:sldId id="396" r:id="rId52"/>
    <p:sldId id="444" r:id="rId53"/>
    <p:sldId id="445" r:id="rId54"/>
    <p:sldId id="447" r:id="rId55"/>
    <p:sldId id="448" r:id="rId56"/>
    <p:sldId id="446" r:id="rId57"/>
    <p:sldId id="401" r:id="rId58"/>
    <p:sldId id="455" r:id="rId59"/>
    <p:sldId id="456" r:id="rId60"/>
    <p:sldId id="402" r:id="rId61"/>
    <p:sldId id="403" r:id="rId62"/>
    <p:sldId id="450" r:id="rId63"/>
    <p:sldId id="451" r:id="rId64"/>
    <p:sldId id="452" r:id="rId65"/>
    <p:sldId id="453" r:id="rId66"/>
    <p:sldId id="429" r:id="rId67"/>
    <p:sldId id="431" r:id="rId68"/>
    <p:sldId id="458" r:id="rId69"/>
    <p:sldId id="383" r:id="rId7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89B115-D224-4868-95BD-B1A5DE3C5E2D}" v="74" dt="2024-10-01T11:07:16.37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78" d="100"/>
          <a:sy n="78" d="100"/>
        </p:scale>
        <p:origin x="331" y="62"/>
      </p:cViewPr>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A80D8F5D-2748-49E1-BD78-5A016EB1276C}"/>
    <pc:docChg chg="undo custSel addSld delSld modSld sldOrd">
      <pc:chgData name="Gé Verbeek" userId="20d2065d-8055-4a68-a463-00777506795f" providerId="ADAL" clId="{A80D8F5D-2748-49E1-BD78-5A016EB1276C}" dt="2024-09-10T18:01:38.525" v="1554" actId="478"/>
      <pc:docMkLst>
        <pc:docMk/>
      </pc:docMkLst>
      <pc:sldChg chg="modSp mod">
        <pc:chgData name="Gé Verbeek" userId="20d2065d-8055-4a68-a463-00777506795f" providerId="ADAL" clId="{A80D8F5D-2748-49E1-BD78-5A016EB1276C}" dt="2024-09-10T13:39:38.482" v="628"/>
        <pc:sldMkLst>
          <pc:docMk/>
          <pc:sldMk cId="3728083005" sldId="388"/>
        </pc:sldMkLst>
        <pc:spChg chg="mod">
          <ac:chgData name="Gé Verbeek" userId="20d2065d-8055-4a68-a463-00777506795f" providerId="ADAL" clId="{A80D8F5D-2748-49E1-BD78-5A016EB1276C}" dt="2024-09-10T13:39:38.482" v="628"/>
          <ac:spMkLst>
            <pc:docMk/>
            <pc:sldMk cId="3728083005" sldId="388"/>
            <ac:spMk id="7171" creationId="{E224BC8B-2913-4038-A10D-36A485D9D174}"/>
          </ac:spMkLst>
        </pc:spChg>
      </pc:sldChg>
      <pc:sldChg chg="del">
        <pc:chgData name="Gé Verbeek" userId="20d2065d-8055-4a68-a463-00777506795f" providerId="ADAL" clId="{A80D8F5D-2748-49E1-BD78-5A016EB1276C}" dt="2024-08-15T12:05:44.399" v="0" actId="47"/>
        <pc:sldMkLst>
          <pc:docMk/>
          <pc:sldMk cId="2020396417" sldId="389"/>
        </pc:sldMkLst>
      </pc:sldChg>
      <pc:sldChg chg="modSp mod">
        <pc:chgData name="Gé Verbeek" userId="20d2065d-8055-4a68-a463-00777506795f" providerId="ADAL" clId="{A80D8F5D-2748-49E1-BD78-5A016EB1276C}" dt="2024-09-10T13:40:22.628" v="629" actId="20577"/>
        <pc:sldMkLst>
          <pc:docMk/>
          <pc:sldMk cId="4114310772" sldId="390"/>
        </pc:sldMkLst>
        <pc:spChg chg="mod">
          <ac:chgData name="Gé Verbeek" userId="20d2065d-8055-4a68-a463-00777506795f" providerId="ADAL" clId="{A80D8F5D-2748-49E1-BD78-5A016EB1276C}" dt="2024-09-10T13:40:22.628" v="629" actId="20577"/>
          <ac:spMkLst>
            <pc:docMk/>
            <pc:sldMk cId="4114310772" sldId="390"/>
            <ac:spMk id="7171" creationId="{E224BC8B-2913-4038-A10D-36A485D9D174}"/>
          </ac:spMkLst>
        </pc:spChg>
      </pc:sldChg>
      <pc:sldChg chg="del">
        <pc:chgData name="Gé Verbeek" userId="20d2065d-8055-4a68-a463-00777506795f" providerId="ADAL" clId="{A80D8F5D-2748-49E1-BD78-5A016EB1276C}" dt="2024-08-15T12:06:37.862" v="27" actId="47"/>
        <pc:sldMkLst>
          <pc:docMk/>
          <pc:sldMk cId="2990189503" sldId="391"/>
        </pc:sldMkLst>
      </pc:sldChg>
      <pc:sldChg chg="del">
        <pc:chgData name="Gé Verbeek" userId="20d2065d-8055-4a68-a463-00777506795f" providerId="ADAL" clId="{A80D8F5D-2748-49E1-BD78-5A016EB1276C}" dt="2024-08-15T12:06:37.862" v="27" actId="47"/>
        <pc:sldMkLst>
          <pc:docMk/>
          <pc:sldMk cId="1483295999" sldId="392"/>
        </pc:sldMkLst>
      </pc:sldChg>
      <pc:sldChg chg="addSp modSp del mod">
        <pc:chgData name="Gé Verbeek" userId="20d2065d-8055-4a68-a463-00777506795f" providerId="ADAL" clId="{A80D8F5D-2748-49E1-BD78-5A016EB1276C}" dt="2024-09-05T14:03:32.250" v="344" actId="14100"/>
        <pc:sldMkLst>
          <pc:docMk/>
          <pc:sldMk cId="3105034433" sldId="393"/>
        </pc:sldMkLst>
        <pc:picChg chg="add mod">
          <ac:chgData name="Gé Verbeek" userId="20d2065d-8055-4a68-a463-00777506795f" providerId="ADAL" clId="{A80D8F5D-2748-49E1-BD78-5A016EB1276C}" dt="2024-09-05T14:03:32.250" v="344" actId="14100"/>
          <ac:picMkLst>
            <pc:docMk/>
            <pc:sldMk cId="3105034433" sldId="393"/>
            <ac:picMk id="3" creationId="{74297D4B-DC4D-728B-0C8D-A28670450B7E}"/>
          </ac:picMkLst>
        </pc:picChg>
      </pc:sldChg>
      <pc:sldChg chg="addSp delSp modSp mod">
        <pc:chgData name="Gé Verbeek" userId="20d2065d-8055-4a68-a463-00777506795f" providerId="ADAL" clId="{A80D8F5D-2748-49E1-BD78-5A016EB1276C}" dt="2024-09-05T14:22:56.828" v="571" actId="20577"/>
        <pc:sldMkLst>
          <pc:docMk/>
          <pc:sldMk cId="1753698846" sldId="394"/>
        </pc:sldMkLst>
        <pc:spChg chg="add mod">
          <ac:chgData name="Gé Verbeek" userId="20d2065d-8055-4a68-a463-00777506795f" providerId="ADAL" clId="{A80D8F5D-2748-49E1-BD78-5A016EB1276C}" dt="2024-09-05T14:12:15.521" v="494" actId="6549"/>
          <ac:spMkLst>
            <pc:docMk/>
            <pc:sldMk cId="1753698846" sldId="394"/>
            <ac:spMk id="4" creationId="{9189B899-649B-0513-94F8-50D3EFFF23C7}"/>
          </ac:spMkLst>
        </pc:spChg>
        <pc:spChg chg="mod">
          <ac:chgData name="Gé Verbeek" userId="20d2065d-8055-4a68-a463-00777506795f" providerId="ADAL" clId="{A80D8F5D-2748-49E1-BD78-5A016EB1276C}" dt="2024-09-05T14:07:50.924" v="396" actId="20577"/>
          <ac:spMkLst>
            <pc:docMk/>
            <pc:sldMk cId="1753698846" sldId="394"/>
            <ac:spMk id="5122" creationId="{80899F95-2E30-4511-922B-B88C19CF0D84}"/>
          </ac:spMkLst>
        </pc:spChg>
        <pc:graphicFrameChg chg="add del mod modGraphic">
          <ac:chgData name="Gé Verbeek" userId="20d2065d-8055-4a68-a463-00777506795f" providerId="ADAL" clId="{A80D8F5D-2748-49E1-BD78-5A016EB1276C}" dt="2024-09-05T14:22:56.828" v="571" actId="20577"/>
          <ac:graphicFrameMkLst>
            <pc:docMk/>
            <pc:sldMk cId="1753698846" sldId="394"/>
            <ac:graphicFrameMk id="5" creationId="{F029903F-11F2-C0BF-2E5E-51D329B51D28}"/>
          </ac:graphicFrameMkLst>
        </pc:graphicFrameChg>
        <pc:picChg chg="del mod">
          <ac:chgData name="Gé Verbeek" userId="20d2065d-8055-4a68-a463-00777506795f" providerId="ADAL" clId="{A80D8F5D-2748-49E1-BD78-5A016EB1276C}" dt="2024-09-05T14:08:04.072" v="397" actId="478"/>
          <ac:picMkLst>
            <pc:docMk/>
            <pc:sldMk cId="1753698846" sldId="394"/>
            <ac:picMk id="3" creationId="{B45CA0BF-52AF-A91C-29CB-7FA106F2EDFA}"/>
          </ac:picMkLst>
        </pc:picChg>
      </pc:sldChg>
      <pc:sldChg chg="modSp mod">
        <pc:chgData name="Gé Verbeek" userId="20d2065d-8055-4a68-a463-00777506795f" providerId="ADAL" clId="{A80D8F5D-2748-49E1-BD78-5A016EB1276C}" dt="2024-09-10T17:30:57.728" v="1155" actId="114"/>
        <pc:sldMkLst>
          <pc:docMk/>
          <pc:sldMk cId="2225114770" sldId="396"/>
        </pc:sldMkLst>
        <pc:spChg chg="mod">
          <ac:chgData name="Gé Verbeek" userId="20d2065d-8055-4a68-a463-00777506795f" providerId="ADAL" clId="{A80D8F5D-2748-49E1-BD78-5A016EB1276C}" dt="2024-09-10T17:30:57.728" v="1155" actId="114"/>
          <ac:spMkLst>
            <pc:docMk/>
            <pc:sldMk cId="2225114770" sldId="396"/>
            <ac:spMk id="5122" creationId="{80899F95-2E30-4511-922B-B88C19CF0D84}"/>
          </ac:spMkLst>
        </pc:spChg>
        <pc:picChg chg="mod">
          <ac:chgData name="Gé Verbeek" userId="20d2065d-8055-4a68-a463-00777506795f" providerId="ADAL" clId="{A80D8F5D-2748-49E1-BD78-5A016EB1276C}" dt="2024-09-05T14:26:21.218" v="621" actId="1076"/>
          <ac:picMkLst>
            <pc:docMk/>
            <pc:sldMk cId="2225114770" sldId="396"/>
            <ac:picMk id="3" creationId="{B0831F8A-6FC4-2A0B-75D1-864D6957775E}"/>
          </ac:picMkLst>
        </pc:picChg>
      </pc:sldChg>
      <pc:sldChg chg="del">
        <pc:chgData name="Gé Verbeek" userId="20d2065d-8055-4a68-a463-00777506795f" providerId="ADAL" clId="{A80D8F5D-2748-49E1-BD78-5A016EB1276C}" dt="2024-08-15T12:06:37.862" v="27" actId="47"/>
        <pc:sldMkLst>
          <pc:docMk/>
          <pc:sldMk cId="2905628086" sldId="401"/>
        </pc:sldMkLst>
      </pc:sldChg>
      <pc:sldChg chg="modSp mod">
        <pc:chgData name="Gé Verbeek" userId="20d2065d-8055-4a68-a463-00777506795f" providerId="ADAL" clId="{A80D8F5D-2748-49E1-BD78-5A016EB1276C}" dt="2024-09-10T17:48:19.469" v="1495" actId="1076"/>
        <pc:sldMkLst>
          <pc:docMk/>
          <pc:sldMk cId="3140618427" sldId="401"/>
        </pc:sldMkLst>
        <pc:picChg chg="mod">
          <ac:chgData name="Gé Verbeek" userId="20d2065d-8055-4a68-a463-00777506795f" providerId="ADAL" clId="{A80D8F5D-2748-49E1-BD78-5A016EB1276C}" dt="2024-09-10T17:48:19.469" v="1495" actId="1076"/>
          <ac:picMkLst>
            <pc:docMk/>
            <pc:sldMk cId="3140618427" sldId="401"/>
            <ac:picMk id="3" creationId="{82F21601-C598-5791-4AA3-1228AD930D6F}"/>
          </ac:picMkLst>
        </pc:picChg>
      </pc:sldChg>
      <pc:sldChg chg="del">
        <pc:chgData name="Gé Verbeek" userId="20d2065d-8055-4a68-a463-00777506795f" providerId="ADAL" clId="{A80D8F5D-2748-49E1-BD78-5A016EB1276C}" dt="2024-08-15T12:06:37.862" v="27" actId="47"/>
        <pc:sldMkLst>
          <pc:docMk/>
          <pc:sldMk cId="2524365618" sldId="402"/>
        </pc:sldMkLst>
      </pc:sldChg>
      <pc:sldChg chg="del">
        <pc:chgData name="Gé Verbeek" userId="20d2065d-8055-4a68-a463-00777506795f" providerId="ADAL" clId="{A80D8F5D-2748-49E1-BD78-5A016EB1276C}" dt="2024-08-15T12:06:37.862" v="27" actId="47"/>
        <pc:sldMkLst>
          <pc:docMk/>
          <pc:sldMk cId="1740872384" sldId="403"/>
        </pc:sldMkLst>
      </pc:sldChg>
      <pc:sldChg chg="del">
        <pc:chgData name="Gé Verbeek" userId="20d2065d-8055-4a68-a463-00777506795f" providerId="ADAL" clId="{A80D8F5D-2748-49E1-BD78-5A016EB1276C}" dt="2024-09-10T13:40:47.422" v="630" actId="47"/>
        <pc:sldMkLst>
          <pc:docMk/>
          <pc:sldMk cId="2194385231" sldId="404"/>
        </pc:sldMkLst>
      </pc:sldChg>
      <pc:sldChg chg="ord">
        <pc:chgData name="Gé Verbeek" userId="20d2065d-8055-4a68-a463-00777506795f" providerId="ADAL" clId="{A80D8F5D-2748-49E1-BD78-5A016EB1276C}" dt="2024-08-17T10:09:13.897" v="255"/>
        <pc:sldMkLst>
          <pc:docMk/>
          <pc:sldMk cId="4088292504" sldId="411"/>
        </pc:sldMkLst>
      </pc:sldChg>
      <pc:sldChg chg="modSp mod ord">
        <pc:chgData name="Gé Verbeek" userId="20d2065d-8055-4a68-a463-00777506795f" providerId="ADAL" clId="{A80D8F5D-2748-49E1-BD78-5A016EB1276C}" dt="2024-08-17T10:07:11.315" v="225" actId="20577"/>
        <pc:sldMkLst>
          <pc:docMk/>
          <pc:sldMk cId="2879730698" sldId="412"/>
        </pc:sldMkLst>
        <pc:spChg chg="mod">
          <ac:chgData name="Gé Verbeek" userId="20d2065d-8055-4a68-a463-00777506795f" providerId="ADAL" clId="{A80D8F5D-2748-49E1-BD78-5A016EB1276C}" dt="2024-08-17T10:07:11.315" v="225" actId="20577"/>
          <ac:spMkLst>
            <pc:docMk/>
            <pc:sldMk cId="2879730698" sldId="412"/>
            <ac:spMk id="2" creationId="{E02817E0-C55E-7E38-5FBA-D3614F648230}"/>
          </ac:spMkLst>
        </pc:spChg>
      </pc:sldChg>
      <pc:sldChg chg="addSp delSp modSp mod ord">
        <pc:chgData name="Gé Verbeek" userId="20d2065d-8055-4a68-a463-00777506795f" providerId="ADAL" clId="{A80D8F5D-2748-49E1-BD78-5A016EB1276C}" dt="2024-08-17T10:11:22.577" v="266" actId="14100"/>
        <pc:sldMkLst>
          <pc:docMk/>
          <pc:sldMk cId="3457231326" sldId="417"/>
        </pc:sldMkLst>
        <pc:picChg chg="del">
          <ac:chgData name="Gé Verbeek" userId="20d2065d-8055-4a68-a463-00777506795f" providerId="ADAL" clId="{A80D8F5D-2748-49E1-BD78-5A016EB1276C}" dt="2024-08-17T10:11:04.443" v="261" actId="478"/>
          <ac:picMkLst>
            <pc:docMk/>
            <pc:sldMk cId="3457231326" sldId="417"/>
            <ac:picMk id="4" creationId="{9B130536-8288-6D03-A96C-49B1A6735F49}"/>
          </ac:picMkLst>
        </pc:picChg>
        <pc:picChg chg="add mod">
          <ac:chgData name="Gé Verbeek" userId="20d2065d-8055-4a68-a463-00777506795f" providerId="ADAL" clId="{A80D8F5D-2748-49E1-BD78-5A016EB1276C}" dt="2024-08-17T10:11:22.577" v="266" actId="14100"/>
          <ac:picMkLst>
            <pc:docMk/>
            <pc:sldMk cId="3457231326" sldId="417"/>
            <ac:picMk id="6" creationId="{3D9D750D-0BE3-1C4D-406D-BC71366FC35D}"/>
          </ac:picMkLst>
        </pc:picChg>
      </pc:sldChg>
      <pc:sldChg chg="addSp delSp modSp mod ord modAnim">
        <pc:chgData name="Gé Verbeek" userId="20d2065d-8055-4a68-a463-00777506795f" providerId="ADAL" clId="{A80D8F5D-2748-49E1-BD78-5A016EB1276C}" dt="2024-08-17T10:19:58.678" v="318" actId="20577"/>
        <pc:sldMkLst>
          <pc:docMk/>
          <pc:sldMk cId="370597005" sldId="418"/>
        </pc:sldMkLst>
        <pc:spChg chg="mod">
          <ac:chgData name="Gé Verbeek" userId="20d2065d-8055-4a68-a463-00777506795f" providerId="ADAL" clId="{A80D8F5D-2748-49E1-BD78-5A016EB1276C}" dt="2024-08-17T09:57:06.283" v="160" actId="20577"/>
          <ac:spMkLst>
            <pc:docMk/>
            <pc:sldMk cId="370597005" sldId="418"/>
            <ac:spMk id="2" creationId="{E02817E0-C55E-7E38-5FBA-D3614F648230}"/>
          </ac:spMkLst>
        </pc:spChg>
        <pc:spChg chg="mod">
          <ac:chgData name="Gé Verbeek" userId="20d2065d-8055-4a68-a463-00777506795f" providerId="ADAL" clId="{A80D8F5D-2748-49E1-BD78-5A016EB1276C}" dt="2024-08-17T10:19:58.678" v="318" actId="20577"/>
          <ac:spMkLst>
            <pc:docMk/>
            <pc:sldMk cId="370597005" sldId="418"/>
            <ac:spMk id="3" creationId="{33A85BA1-6DF7-686A-38BE-A1FB8640BA1A}"/>
          </ac:spMkLst>
        </pc:spChg>
        <pc:picChg chg="del">
          <ac:chgData name="Gé Verbeek" userId="20d2065d-8055-4a68-a463-00777506795f" providerId="ADAL" clId="{A80D8F5D-2748-49E1-BD78-5A016EB1276C}" dt="2024-08-17T10:05:44.450" v="177" actId="478"/>
          <ac:picMkLst>
            <pc:docMk/>
            <pc:sldMk cId="370597005" sldId="418"/>
            <ac:picMk id="4" creationId="{F734DE14-412B-9350-1526-43CD2A074FEF}"/>
          </ac:picMkLst>
        </pc:picChg>
        <pc:picChg chg="add mod">
          <ac:chgData name="Gé Verbeek" userId="20d2065d-8055-4a68-a463-00777506795f" providerId="ADAL" clId="{A80D8F5D-2748-49E1-BD78-5A016EB1276C}" dt="2024-08-17T10:06:01.015" v="182" actId="1076"/>
          <ac:picMkLst>
            <pc:docMk/>
            <pc:sldMk cId="370597005" sldId="418"/>
            <ac:picMk id="5" creationId="{6EEBCA7E-D2DD-9EEE-3BDA-54852B8D35A5}"/>
          </ac:picMkLst>
        </pc:picChg>
      </pc:sldChg>
      <pc:sldChg chg="addSp delSp modSp new mod">
        <pc:chgData name="Gé Verbeek" userId="20d2065d-8055-4a68-a463-00777506795f" providerId="ADAL" clId="{A80D8F5D-2748-49E1-BD78-5A016EB1276C}" dt="2024-08-15T12:13:34.797" v="61" actId="14100"/>
        <pc:sldMkLst>
          <pc:docMk/>
          <pc:sldMk cId="3406100735" sldId="433"/>
        </pc:sldMkLst>
        <pc:spChg chg="mod">
          <ac:chgData name="Gé Verbeek" userId="20d2065d-8055-4a68-a463-00777506795f" providerId="ADAL" clId="{A80D8F5D-2748-49E1-BD78-5A016EB1276C}" dt="2024-08-15T12:13:23.442" v="59" actId="20577"/>
          <ac:spMkLst>
            <pc:docMk/>
            <pc:sldMk cId="3406100735" sldId="433"/>
            <ac:spMk id="2" creationId="{903A9907-6C28-A7FB-4424-30F466934172}"/>
          </ac:spMkLst>
        </pc:spChg>
        <pc:spChg chg="del">
          <ac:chgData name="Gé Verbeek" userId="20d2065d-8055-4a68-a463-00777506795f" providerId="ADAL" clId="{A80D8F5D-2748-49E1-BD78-5A016EB1276C}" dt="2024-08-15T12:12:24.269" v="29" actId="22"/>
          <ac:spMkLst>
            <pc:docMk/>
            <pc:sldMk cId="3406100735" sldId="433"/>
            <ac:spMk id="3" creationId="{CBE30954-B7F8-DC93-1C37-CA8038065726}"/>
          </ac:spMkLst>
        </pc:spChg>
        <pc:picChg chg="add mod ord">
          <ac:chgData name="Gé Verbeek" userId="20d2065d-8055-4a68-a463-00777506795f" providerId="ADAL" clId="{A80D8F5D-2748-49E1-BD78-5A016EB1276C}" dt="2024-08-15T12:13:34.797" v="61" actId="14100"/>
          <ac:picMkLst>
            <pc:docMk/>
            <pc:sldMk cId="3406100735" sldId="433"/>
            <ac:picMk id="5" creationId="{53F709A2-2957-FAE8-3E7C-4D9D4D98627E}"/>
          </ac:picMkLst>
        </pc:picChg>
      </pc:sldChg>
      <pc:sldChg chg="addSp delSp modSp new mod modAnim modNotesTx">
        <pc:chgData name="Gé Verbeek" userId="20d2065d-8055-4a68-a463-00777506795f" providerId="ADAL" clId="{A80D8F5D-2748-49E1-BD78-5A016EB1276C}" dt="2024-08-15T12:34:00.896" v="98" actId="20577"/>
        <pc:sldMkLst>
          <pc:docMk/>
          <pc:sldMk cId="1544378137" sldId="434"/>
        </pc:sldMkLst>
        <pc:spChg chg="del">
          <ac:chgData name="Gé Verbeek" userId="20d2065d-8055-4a68-a463-00777506795f" providerId="ADAL" clId="{A80D8F5D-2748-49E1-BD78-5A016EB1276C}" dt="2024-08-15T12:32:42.521" v="77"/>
          <ac:spMkLst>
            <pc:docMk/>
            <pc:sldMk cId="1544378137" sldId="434"/>
            <ac:spMk id="3" creationId="{6E981DE6-5903-E556-8F48-9A24F21808CF}"/>
          </ac:spMkLst>
        </pc:spChg>
        <pc:picChg chg="add mod">
          <ac:chgData name="Gé Verbeek" userId="20d2065d-8055-4a68-a463-00777506795f" providerId="ADAL" clId="{A80D8F5D-2748-49E1-BD78-5A016EB1276C}" dt="2024-08-15T12:32:51.290" v="80" actId="14100"/>
          <ac:picMkLst>
            <pc:docMk/>
            <pc:sldMk cId="1544378137" sldId="434"/>
            <ac:picMk id="4" creationId="{A366834C-0FBC-FCBE-FA75-6B0FE869DCCC}"/>
          </ac:picMkLst>
        </pc:picChg>
      </pc:sldChg>
      <pc:sldChg chg="addSp delSp modSp new mod modAnim">
        <pc:chgData name="Gé Verbeek" userId="20d2065d-8055-4a68-a463-00777506795f" providerId="ADAL" clId="{A80D8F5D-2748-49E1-BD78-5A016EB1276C}" dt="2024-08-15T12:53:03.715" v="110" actId="1076"/>
        <pc:sldMkLst>
          <pc:docMk/>
          <pc:sldMk cId="2854445821" sldId="435"/>
        </pc:sldMkLst>
        <pc:spChg chg="mod">
          <ac:chgData name="Gé Verbeek" userId="20d2065d-8055-4a68-a463-00777506795f" providerId="ADAL" clId="{A80D8F5D-2748-49E1-BD78-5A016EB1276C}" dt="2024-08-15T12:52:52.053" v="108" actId="27636"/>
          <ac:spMkLst>
            <pc:docMk/>
            <pc:sldMk cId="2854445821" sldId="435"/>
            <ac:spMk id="2" creationId="{DB364BF6-7E19-63A0-8D39-0C2A85208F16}"/>
          </ac:spMkLst>
        </pc:spChg>
        <pc:spChg chg="del">
          <ac:chgData name="Gé Verbeek" userId="20d2065d-8055-4a68-a463-00777506795f" providerId="ADAL" clId="{A80D8F5D-2748-49E1-BD78-5A016EB1276C}" dt="2024-08-15T12:52:06.629" v="100"/>
          <ac:spMkLst>
            <pc:docMk/>
            <pc:sldMk cId="2854445821" sldId="435"/>
            <ac:spMk id="3" creationId="{FD77ABE9-D682-52D3-3A78-C283E0439ADD}"/>
          </ac:spMkLst>
        </pc:spChg>
        <pc:picChg chg="add mod">
          <ac:chgData name="Gé Verbeek" userId="20d2065d-8055-4a68-a463-00777506795f" providerId="ADAL" clId="{A80D8F5D-2748-49E1-BD78-5A016EB1276C}" dt="2024-08-15T12:53:03.715" v="110" actId="1076"/>
          <ac:picMkLst>
            <pc:docMk/>
            <pc:sldMk cId="2854445821" sldId="435"/>
            <ac:picMk id="4" creationId="{A669B1BF-ECCA-C6F7-74A6-D947976FD31A}"/>
          </ac:picMkLst>
        </pc:picChg>
      </pc:sldChg>
      <pc:sldChg chg="addSp delSp modSp new mod ord">
        <pc:chgData name="Gé Verbeek" userId="20d2065d-8055-4a68-a463-00777506795f" providerId="ADAL" clId="{A80D8F5D-2748-49E1-BD78-5A016EB1276C}" dt="2024-09-10T13:41:38.311" v="632"/>
        <pc:sldMkLst>
          <pc:docMk/>
          <pc:sldMk cId="2555521255" sldId="436"/>
        </pc:sldMkLst>
        <pc:spChg chg="del">
          <ac:chgData name="Gé Verbeek" userId="20d2065d-8055-4a68-a463-00777506795f" providerId="ADAL" clId="{A80D8F5D-2748-49E1-BD78-5A016EB1276C}" dt="2024-08-15T14:27:50.153" v="112" actId="22"/>
          <ac:spMkLst>
            <pc:docMk/>
            <pc:sldMk cId="2555521255" sldId="436"/>
            <ac:spMk id="3" creationId="{672293E7-9DD4-E756-3292-FCC788DB0486}"/>
          </ac:spMkLst>
        </pc:spChg>
        <pc:picChg chg="add mod ord">
          <ac:chgData name="Gé Verbeek" userId="20d2065d-8055-4a68-a463-00777506795f" providerId="ADAL" clId="{A80D8F5D-2748-49E1-BD78-5A016EB1276C}" dt="2024-08-15T14:27:58.243" v="115" actId="1076"/>
          <ac:picMkLst>
            <pc:docMk/>
            <pc:sldMk cId="2555521255" sldId="436"/>
            <ac:picMk id="5" creationId="{B1769F1A-4528-16D9-47E3-CBE6E0F172AD}"/>
          </ac:picMkLst>
        </pc:picChg>
      </pc:sldChg>
      <pc:sldChg chg="addSp delSp modSp add del mod ord delAnim modAnim">
        <pc:chgData name="Gé Verbeek" userId="20d2065d-8055-4a68-a463-00777506795f" providerId="ADAL" clId="{A80D8F5D-2748-49E1-BD78-5A016EB1276C}" dt="2024-08-17T10:05:27.156" v="176" actId="47"/>
        <pc:sldMkLst>
          <pc:docMk/>
          <pc:sldMk cId="694595260" sldId="437"/>
        </pc:sldMkLst>
        <pc:spChg chg="mod">
          <ac:chgData name="Gé Verbeek" userId="20d2065d-8055-4a68-a463-00777506795f" providerId="ADAL" clId="{A80D8F5D-2748-49E1-BD78-5A016EB1276C}" dt="2024-08-17T09:37:39.541" v="117" actId="6549"/>
          <ac:spMkLst>
            <pc:docMk/>
            <pc:sldMk cId="694595260" sldId="437"/>
            <ac:spMk id="3" creationId="{33A85BA1-6DF7-686A-38BE-A1FB8640BA1A}"/>
          </ac:spMkLst>
        </pc:spChg>
        <pc:picChg chg="del">
          <ac:chgData name="Gé Verbeek" userId="20d2065d-8055-4a68-a463-00777506795f" providerId="ADAL" clId="{A80D8F5D-2748-49E1-BD78-5A016EB1276C}" dt="2024-08-17T09:37:40.637" v="118" actId="478"/>
          <ac:picMkLst>
            <pc:docMk/>
            <pc:sldMk cId="694595260" sldId="437"/>
            <ac:picMk id="4" creationId="{36E8301A-C951-205D-38A4-DF66ACF08FAF}"/>
          </ac:picMkLst>
        </pc:picChg>
        <pc:picChg chg="del">
          <ac:chgData name="Gé Verbeek" userId="20d2065d-8055-4a68-a463-00777506795f" providerId="ADAL" clId="{A80D8F5D-2748-49E1-BD78-5A016EB1276C}" dt="2024-08-17T09:37:41.316" v="119" actId="478"/>
          <ac:picMkLst>
            <pc:docMk/>
            <pc:sldMk cId="694595260" sldId="437"/>
            <ac:picMk id="5" creationId="{1BD06CF7-3B10-B4E7-73D4-3A8760DC54CC}"/>
          </ac:picMkLst>
        </pc:picChg>
        <pc:picChg chg="add mod">
          <ac:chgData name="Gé Verbeek" userId="20d2065d-8055-4a68-a463-00777506795f" providerId="ADAL" clId="{A80D8F5D-2748-49E1-BD78-5A016EB1276C}" dt="2024-08-17T09:37:49.377" v="121" actId="14100"/>
          <ac:picMkLst>
            <pc:docMk/>
            <pc:sldMk cId="694595260" sldId="437"/>
            <ac:picMk id="7" creationId="{1174DC53-B019-1B17-4ADF-207B19CCEE55}"/>
          </ac:picMkLst>
        </pc:picChg>
      </pc:sldChg>
      <pc:sldChg chg="add del">
        <pc:chgData name="Gé Verbeek" userId="20d2065d-8055-4a68-a463-00777506795f" providerId="ADAL" clId="{A80D8F5D-2748-49E1-BD78-5A016EB1276C}" dt="2024-08-17T09:39:08.680" v="123" actId="47"/>
        <pc:sldMkLst>
          <pc:docMk/>
          <pc:sldMk cId="1806036447" sldId="438"/>
        </pc:sldMkLst>
      </pc:sldChg>
      <pc:sldChg chg="addSp delSp modSp add mod ord">
        <pc:chgData name="Gé Verbeek" userId="20d2065d-8055-4a68-a463-00777506795f" providerId="ADAL" clId="{A80D8F5D-2748-49E1-BD78-5A016EB1276C}" dt="2024-08-17T10:06:48.082" v="202" actId="1076"/>
        <pc:sldMkLst>
          <pc:docMk/>
          <pc:sldMk cId="2247636231" sldId="438"/>
        </pc:sldMkLst>
        <pc:spChg chg="mod">
          <ac:chgData name="Gé Verbeek" userId="20d2065d-8055-4a68-a463-00777506795f" providerId="ADAL" clId="{A80D8F5D-2748-49E1-BD78-5A016EB1276C}" dt="2024-08-17T10:06:45.235" v="201" actId="20577"/>
          <ac:spMkLst>
            <pc:docMk/>
            <pc:sldMk cId="2247636231" sldId="438"/>
            <ac:spMk id="2" creationId="{E02817E0-C55E-7E38-5FBA-D3614F648230}"/>
          </ac:spMkLst>
        </pc:spChg>
        <pc:picChg chg="add mod">
          <ac:chgData name="Gé Verbeek" userId="20d2065d-8055-4a68-a463-00777506795f" providerId="ADAL" clId="{A80D8F5D-2748-49E1-BD78-5A016EB1276C}" dt="2024-08-17T10:06:48.082" v="202" actId="1076"/>
          <ac:picMkLst>
            <pc:docMk/>
            <pc:sldMk cId="2247636231" sldId="438"/>
            <ac:picMk id="5" creationId="{7EBC3ACB-8E97-E93B-5AD0-1F18FCEDA05E}"/>
          </ac:picMkLst>
        </pc:picChg>
        <pc:picChg chg="del mod">
          <ac:chgData name="Gé Verbeek" userId="20d2065d-8055-4a68-a463-00777506795f" providerId="ADAL" clId="{A80D8F5D-2748-49E1-BD78-5A016EB1276C}" dt="2024-08-17T09:39:16.337" v="126" actId="478"/>
          <ac:picMkLst>
            <pc:docMk/>
            <pc:sldMk cId="2247636231" sldId="438"/>
            <ac:picMk id="7" creationId="{1174DC53-B019-1B17-4ADF-207B19CCEE55}"/>
          </ac:picMkLst>
        </pc:picChg>
      </pc:sldChg>
      <pc:sldChg chg="addSp delSp modSp add del mod">
        <pc:chgData name="Gé Verbeek" userId="20d2065d-8055-4a68-a463-00777506795f" providerId="ADAL" clId="{A80D8F5D-2748-49E1-BD78-5A016EB1276C}" dt="2024-08-17T10:10:00.942" v="257" actId="47"/>
        <pc:sldMkLst>
          <pc:docMk/>
          <pc:sldMk cId="3283739" sldId="439"/>
        </pc:sldMkLst>
        <pc:picChg chg="del">
          <ac:chgData name="Gé Verbeek" userId="20d2065d-8055-4a68-a463-00777506795f" providerId="ADAL" clId="{A80D8F5D-2748-49E1-BD78-5A016EB1276C}" dt="2024-08-17T09:39:34.485" v="130" actId="478"/>
          <ac:picMkLst>
            <pc:docMk/>
            <pc:sldMk cId="3283739" sldId="439"/>
            <ac:picMk id="5" creationId="{7EBC3ACB-8E97-E93B-5AD0-1F18FCEDA05E}"/>
          </ac:picMkLst>
        </pc:picChg>
        <pc:picChg chg="add mod">
          <ac:chgData name="Gé Verbeek" userId="20d2065d-8055-4a68-a463-00777506795f" providerId="ADAL" clId="{A80D8F5D-2748-49E1-BD78-5A016EB1276C}" dt="2024-08-17T09:41:29.762" v="134" actId="14100"/>
          <ac:picMkLst>
            <pc:docMk/>
            <pc:sldMk cId="3283739" sldId="439"/>
            <ac:picMk id="6" creationId="{39516EA3-D452-61BB-4DAF-D5532B59BBD3}"/>
          </ac:picMkLst>
        </pc:picChg>
      </pc:sldChg>
      <pc:sldChg chg="addSp add del mod">
        <pc:chgData name="Gé Verbeek" userId="20d2065d-8055-4a68-a463-00777506795f" providerId="ADAL" clId="{A80D8F5D-2748-49E1-BD78-5A016EB1276C}" dt="2024-08-17T10:09:44.082" v="256" actId="47"/>
        <pc:sldMkLst>
          <pc:docMk/>
          <pc:sldMk cId="689492724" sldId="440"/>
        </pc:sldMkLst>
        <pc:picChg chg="add">
          <ac:chgData name="Gé Verbeek" userId="20d2065d-8055-4a68-a463-00777506795f" providerId="ADAL" clId="{A80D8F5D-2748-49E1-BD78-5A016EB1276C}" dt="2024-08-17T09:44:18.488" v="136" actId="22"/>
          <ac:picMkLst>
            <pc:docMk/>
            <pc:sldMk cId="689492724" sldId="440"/>
            <ac:picMk id="5" creationId="{542B296E-097B-3387-D2F7-87DE8497A9E6}"/>
          </ac:picMkLst>
        </pc:picChg>
      </pc:sldChg>
      <pc:sldChg chg="addSp modSp add mod">
        <pc:chgData name="Gé Verbeek" userId="20d2065d-8055-4a68-a463-00777506795f" providerId="ADAL" clId="{A80D8F5D-2748-49E1-BD78-5A016EB1276C}" dt="2024-08-17T10:10:57.277" v="260" actId="1076"/>
        <pc:sldMkLst>
          <pc:docMk/>
          <pc:sldMk cId="2779392949" sldId="441"/>
        </pc:sldMkLst>
        <pc:picChg chg="add mod">
          <ac:chgData name="Gé Verbeek" userId="20d2065d-8055-4a68-a463-00777506795f" providerId="ADAL" clId="{A80D8F5D-2748-49E1-BD78-5A016EB1276C}" dt="2024-08-17T10:10:57.277" v="260" actId="1076"/>
          <ac:picMkLst>
            <pc:docMk/>
            <pc:sldMk cId="2779392949" sldId="441"/>
            <ac:picMk id="5" creationId="{C2256844-B878-305E-3B2E-0B91635130D1}"/>
          </ac:picMkLst>
        </pc:picChg>
      </pc:sldChg>
      <pc:sldChg chg="modSp mod">
        <pc:chgData name="Gé Verbeek" userId="20d2065d-8055-4a68-a463-00777506795f" providerId="ADAL" clId="{A80D8F5D-2748-49E1-BD78-5A016EB1276C}" dt="2024-09-10T17:29:53.524" v="1144"/>
        <pc:sldMkLst>
          <pc:docMk/>
          <pc:sldMk cId="2301969735" sldId="442"/>
        </pc:sldMkLst>
        <pc:spChg chg="mod">
          <ac:chgData name="Gé Verbeek" userId="20d2065d-8055-4a68-a463-00777506795f" providerId="ADAL" clId="{A80D8F5D-2748-49E1-BD78-5A016EB1276C}" dt="2024-09-10T17:29:53.524" v="1144"/>
          <ac:spMkLst>
            <pc:docMk/>
            <pc:sldMk cId="2301969735" sldId="442"/>
            <ac:spMk id="5122" creationId="{80899F95-2E30-4511-922B-B88C19CF0D84}"/>
          </ac:spMkLst>
        </pc:spChg>
        <pc:picChg chg="mod">
          <ac:chgData name="Gé Verbeek" userId="20d2065d-8055-4a68-a463-00777506795f" providerId="ADAL" clId="{A80D8F5D-2748-49E1-BD78-5A016EB1276C}" dt="2024-09-05T14:25:23.487" v="620" actId="1076"/>
          <ac:picMkLst>
            <pc:docMk/>
            <pc:sldMk cId="2301969735" sldId="442"/>
            <ac:picMk id="3" creationId="{84169506-8710-90E6-3EFE-E22F0D412761}"/>
          </ac:picMkLst>
        </pc:picChg>
      </pc:sldChg>
      <pc:sldChg chg="add del">
        <pc:chgData name="Gé Verbeek" userId="20d2065d-8055-4a68-a463-00777506795f" providerId="ADAL" clId="{A80D8F5D-2748-49E1-BD78-5A016EB1276C}" dt="2024-08-17T10:11:56.368" v="267" actId="47"/>
        <pc:sldMkLst>
          <pc:docMk/>
          <pc:sldMk cId="3145484677" sldId="442"/>
        </pc:sldMkLst>
      </pc:sldChg>
      <pc:sldChg chg="modSp mod ord">
        <pc:chgData name="Gé Verbeek" userId="20d2065d-8055-4a68-a463-00777506795f" providerId="ADAL" clId="{A80D8F5D-2748-49E1-BD78-5A016EB1276C}" dt="2024-09-10T17:29:36.286" v="1142" actId="20577"/>
        <pc:sldMkLst>
          <pc:docMk/>
          <pc:sldMk cId="1772905232" sldId="443"/>
        </pc:sldMkLst>
        <pc:spChg chg="mod">
          <ac:chgData name="Gé Verbeek" userId="20d2065d-8055-4a68-a463-00777506795f" providerId="ADAL" clId="{A80D8F5D-2748-49E1-BD78-5A016EB1276C}" dt="2024-09-10T17:29:36.286" v="1142" actId="20577"/>
          <ac:spMkLst>
            <pc:docMk/>
            <pc:sldMk cId="1772905232" sldId="443"/>
            <ac:spMk id="5122" creationId="{80899F95-2E30-4511-922B-B88C19CF0D84}"/>
          </ac:spMkLst>
        </pc:spChg>
      </pc:sldChg>
      <pc:sldChg chg="modSp mod">
        <pc:chgData name="Gé Verbeek" userId="20d2065d-8055-4a68-a463-00777506795f" providerId="ADAL" clId="{A80D8F5D-2748-49E1-BD78-5A016EB1276C}" dt="2024-09-10T17:31:23.874" v="1159" actId="114"/>
        <pc:sldMkLst>
          <pc:docMk/>
          <pc:sldMk cId="2820228148" sldId="444"/>
        </pc:sldMkLst>
        <pc:spChg chg="mod">
          <ac:chgData name="Gé Verbeek" userId="20d2065d-8055-4a68-a463-00777506795f" providerId="ADAL" clId="{A80D8F5D-2748-49E1-BD78-5A016EB1276C}" dt="2024-09-10T17:31:23.874" v="1159" actId="114"/>
          <ac:spMkLst>
            <pc:docMk/>
            <pc:sldMk cId="2820228148" sldId="444"/>
            <ac:spMk id="5122" creationId="{80899F95-2E30-4511-922B-B88C19CF0D84}"/>
          </ac:spMkLst>
        </pc:spChg>
        <pc:picChg chg="mod">
          <ac:chgData name="Gé Verbeek" userId="20d2065d-8055-4a68-a463-00777506795f" providerId="ADAL" clId="{A80D8F5D-2748-49E1-BD78-5A016EB1276C}" dt="2024-09-05T14:27:28.394" v="624" actId="14100"/>
          <ac:picMkLst>
            <pc:docMk/>
            <pc:sldMk cId="2820228148" sldId="444"/>
            <ac:picMk id="3" creationId="{A7339AA2-6618-1FBC-09E3-9060CE098E00}"/>
          </ac:picMkLst>
        </pc:picChg>
      </pc:sldChg>
      <pc:sldChg chg="addSp delSp modSp mod modNotesTx">
        <pc:chgData name="Gé Verbeek" userId="20d2065d-8055-4a68-a463-00777506795f" providerId="ADAL" clId="{A80D8F5D-2748-49E1-BD78-5A016EB1276C}" dt="2024-09-10T17:47:58.196" v="1493" actId="20577"/>
        <pc:sldMkLst>
          <pc:docMk/>
          <pc:sldMk cId="2670392556" sldId="445"/>
        </pc:sldMkLst>
        <pc:spChg chg="add mod">
          <ac:chgData name="Gé Verbeek" userId="20d2065d-8055-4a68-a463-00777506795f" providerId="ADAL" clId="{A80D8F5D-2748-49E1-BD78-5A016EB1276C}" dt="2024-09-10T17:37:43.218" v="1386" actId="1076"/>
          <ac:spMkLst>
            <pc:docMk/>
            <pc:sldMk cId="2670392556" sldId="445"/>
            <ac:spMk id="2" creationId="{3CED08D6-95E7-2557-0069-9C25B520DCF1}"/>
          </ac:spMkLst>
        </pc:spChg>
        <pc:spChg chg="mod">
          <ac:chgData name="Gé Verbeek" userId="20d2065d-8055-4a68-a463-00777506795f" providerId="ADAL" clId="{A80D8F5D-2748-49E1-BD78-5A016EB1276C}" dt="2024-09-10T17:47:58.196" v="1493" actId="20577"/>
          <ac:spMkLst>
            <pc:docMk/>
            <pc:sldMk cId="2670392556" sldId="445"/>
            <ac:spMk id="4" creationId="{0807CA7B-D828-E635-D75B-A64F9E10338A}"/>
          </ac:spMkLst>
        </pc:spChg>
        <pc:spChg chg="add del mod">
          <ac:chgData name="Gé Verbeek" userId="20d2065d-8055-4a68-a463-00777506795f" providerId="ADAL" clId="{A80D8F5D-2748-49E1-BD78-5A016EB1276C}" dt="2024-09-10T17:33:47.160" v="1286" actId="478"/>
          <ac:spMkLst>
            <pc:docMk/>
            <pc:sldMk cId="2670392556" sldId="445"/>
            <ac:spMk id="6" creationId="{FC9218CA-578A-422D-E3A0-09B2B9233918}"/>
          </ac:spMkLst>
        </pc:spChg>
        <pc:spChg chg="mod">
          <ac:chgData name="Gé Verbeek" userId="20d2065d-8055-4a68-a463-00777506795f" providerId="ADAL" clId="{A80D8F5D-2748-49E1-BD78-5A016EB1276C}" dt="2024-09-05T14:29:18.670" v="626" actId="20577"/>
          <ac:spMkLst>
            <pc:docMk/>
            <pc:sldMk cId="2670392556" sldId="445"/>
            <ac:spMk id="5122" creationId="{80899F95-2E30-4511-922B-B88C19CF0D84}"/>
          </ac:spMkLst>
        </pc:spChg>
        <pc:picChg chg="del mod">
          <ac:chgData name="Gé Verbeek" userId="20d2065d-8055-4a68-a463-00777506795f" providerId="ADAL" clId="{A80D8F5D-2748-49E1-BD78-5A016EB1276C}" dt="2024-09-10T17:33:37.521" v="1285" actId="478"/>
          <ac:picMkLst>
            <pc:docMk/>
            <pc:sldMk cId="2670392556" sldId="445"/>
            <ac:picMk id="3" creationId="{2B9AC00D-A79E-CAEC-E834-72971C5E6ACB}"/>
          </ac:picMkLst>
        </pc:picChg>
        <pc:picChg chg="add mod">
          <ac:chgData name="Gé Verbeek" userId="20d2065d-8055-4a68-a463-00777506795f" providerId="ADAL" clId="{A80D8F5D-2748-49E1-BD78-5A016EB1276C}" dt="2024-09-10T17:40:06.357" v="1390" actId="14100"/>
          <ac:picMkLst>
            <pc:docMk/>
            <pc:sldMk cId="2670392556" sldId="445"/>
            <ac:picMk id="8" creationId="{A651E648-136B-927D-99D5-7E54327ACF88}"/>
          </ac:picMkLst>
        </pc:picChg>
        <pc:picChg chg="add mod">
          <ac:chgData name="Gé Verbeek" userId="20d2065d-8055-4a68-a463-00777506795f" providerId="ADAL" clId="{A80D8F5D-2748-49E1-BD78-5A016EB1276C}" dt="2024-09-10T17:41:03.097" v="1395" actId="1076"/>
          <ac:picMkLst>
            <pc:docMk/>
            <pc:sldMk cId="2670392556" sldId="445"/>
            <ac:picMk id="10" creationId="{F08370FD-502A-ECF2-0056-ADD6EB9F157D}"/>
          </ac:picMkLst>
        </pc:picChg>
      </pc:sldChg>
      <pc:sldChg chg="addSp delSp modSp mod">
        <pc:chgData name="Gé Verbeek" userId="20d2065d-8055-4a68-a463-00777506795f" providerId="ADAL" clId="{A80D8F5D-2748-49E1-BD78-5A016EB1276C}" dt="2024-09-10T18:01:38.525" v="1554" actId="478"/>
        <pc:sldMkLst>
          <pc:docMk/>
          <pc:sldMk cId="3300265759" sldId="446"/>
        </pc:sldMkLst>
        <pc:picChg chg="mod">
          <ac:chgData name="Gé Verbeek" userId="20d2065d-8055-4a68-a463-00777506795f" providerId="ADAL" clId="{A80D8F5D-2748-49E1-BD78-5A016EB1276C}" dt="2024-09-10T17:58:36.914" v="1543" actId="14100"/>
          <ac:picMkLst>
            <pc:docMk/>
            <pc:sldMk cId="3300265759" sldId="446"/>
            <ac:picMk id="3" creationId="{6D8CD08B-FA19-45F9-EF48-364AB2BC8FF1}"/>
          </ac:picMkLst>
        </pc:picChg>
        <pc:picChg chg="add mod">
          <ac:chgData name="Gé Verbeek" userId="20d2065d-8055-4a68-a463-00777506795f" providerId="ADAL" clId="{A80D8F5D-2748-49E1-BD78-5A016EB1276C}" dt="2024-09-10T17:58:48.398" v="1546" actId="14100"/>
          <ac:picMkLst>
            <pc:docMk/>
            <pc:sldMk cId="3300265759" sldId="446"/>
            <ac:picMk id="4" creationId="{6BB260CB-DAA7-F7A7-71C3-0843ABBB556A}"/>
          </ac:picMkLst>
        </pc:picChg>
        <pc:picChg chg="add del mod">
          <ac:chgData name="Gé Verbeek" userId="20d2065d-8055-4a68-a463-00777506795f" providerId="ADAL" clId="{A80D8F5D-2748-49E1-BD78-5A016EB1276C}" dt="2024-09-10T18:01:38.525" v="1554" actId="478"/>
          <ac:picMkLst>
            <pc:docMk/>
            <pc:sldMk cId="3300265759" sldId="446"/>
            <ac:picMk id="6" creationId="{767D9F29-63A1-C3FE-8E68-673804A638B1}"/>
          </ac:picMkLst>
        </pc:picChg>
        <pc:picChg chg="add mod">
          <ac:chgData name="Gé Verbeek" userId="20d2065d-8055-4a68-a463-00777506795f" providerId="ADAL" clId="{A80D8F5D-2748-49E1-BD78-5A016EB1276C}" dt="2024-09-10T18:01:36.284" v="1553" actId="1076"/>
          <ac:picMkLst>
            <pc:docMk/>
            <pc:sldMk cId="3300265759" sldId="446"/>
            <ac:picMk id="8" creationId="{5C7F79F9-2E17-F516-212D-867550BBA7FC}"/>
          </ac:picMkLst>
        </pc:picChg>
      </pc:sldChg>
      <pc:sldChg chg="modSp mod ord">
        <pc:chgData name="Gé Verbeek" userId="20d2065d-8055-4a68-a463-00777506795f" providerId="ADAL" clId="{A80D8F5D-2748-49E1-BD78-5A016EB1276C}" dt="2024-09-10T17:50:53.160" v="1497"/>
        <pc:sldMkLst>
          <pc:docMk/>
          <pc:sldMk cId="1405571845" sldId="447"/>
        </pc:sldMkLst>
        <pc:spChg chg="mod">
          <ac:chgData name="Gé Verbeek" userId="20d2065d-8055-4a68-a463-00777506795f" providerId="ADAL" clId="{A80D8F5D-2748-49E1-BD78-5A016EB1276C}" dt="2024-09-05T14:29:28.447" v="627" actId="20577"/>
          <ac:spMkLst>
            <pc:docMk/>
            <pc:sldMk cId="1405571845" sldId="447"/>
            <ac:spMk id="5122" creationId="{80899F95-2E30-4511-922B-B88C19CF0D84}"/>
          </ac:spMkLst>
        </pc:spChg>
      </pc:sldChg>
      <pc:sldChg chg="ord">
        <pc:chgData name="Gé Verbeek" userId="20d2065d-8055-4a68-a463-00777506795f" providerId="ADAL" clId="{A80D8F5D-2748-49E1-BD78-5A016EB1276C}" dt="2024-09-10T17:51:04.438" v="1499"/>
        <pc:sldMkLst>
          <pc:docMk/>
          <pc:sldMk cId="4036548618" sldId="448"/>
        </pc:sldMkLst>
      </pc:sldChg>
      <pc:sldChg chg="addSp modSp add mod">
        <pc:chgData name="Gé Verbeek" userId="20d2065d-8055-4a68-a463-00777506795f" providerId="ADAL" clId="{A80D8F5D-2748-49E1-BD78-5A016EB1276C}" dt="2024-09-05T14:25:03.984" v="619" actId="14100"/>
        <pc:sldMkLst>
          <pc:docMk/>
          <pc:sldMk cId="2920536950" sldId="449"/>
        </pc:sldMkLst>
        <pc:spChg chg="add mod">
          <ac:chgData name="Gé Verbeek" userId="20d2065d-8055-4a68-a463-00777506795f" providerId="ADAL" clId="{A80D8F5D-2748-49E1-BD78-5A016EB1276C}" dt="2024-09-05T14:25:03.984" v="619" actId="14100"/>
          <ac:spMkLst>
            <pc:docMk/>
            <pc:sldMk cId="2920536950" sldId="449"/>
            <ac:spMk id="2" creationId="{F3CCFE3D-64FA-3BF8-1AF2-B8633614719F}"/>
          </ac:spMkLst>
        </pc:spChg>
        <pc:picChg chg="mod">
          <ac:chgData name="Gé Verbeek" userId="20d2065d-8055-4a68-a463-00777506795f" providerId="ADAL" clId="{A80D8F5D-2748-49E1-BD78-5A016EB1276C}" dt="2024-09-05T14:22:57.359" v="572" actId="14100"/>
          <ac:picMkLst>
            <pc:docMk/>
            <pc:sldMk cId="2920536950" sldId="449"/>
            <ac:picMk id="3" creationId="{B45CA0BF-52AF-A91C-29CB-7FA106F2EDFA}"/>
          </ac:picMkLst>
        </pc:picChg>
      </pc:sldChg>
      <pc:sldChg chg="addSp delSp modSp add mod modAnim">
        <pc:chgData name="Gé Verbeek" userId="20d2065d-8055-4a68-a463-00777506795f" providerId="ADAL" clId="{A80D8F5D-2748-49E1-BD78-5A016EB1276C}" dt="2024-09-10T14:06:38.182" v="736"/>
        <pc:sldMkLst>
          <pc:docMk/>
          <pc:sldMk cId="485664406" sldId="450"/>
        </pc:sldMkLst>
        <pc:spChg chg="add mod">
          <ac:chgData name="Gé Verbeek" userId="20d2065d-8055-4a68-a463-00777506795f" providerId="ADAL" clId="{A80D8F5D-2748-49E1-BD78-5A016EB1276C}" dt="2024-09-10T13:52:40.506" v="667" actId="20577"/>
          <ac:spMkLst>
            <pc:docMk/>
            <pc:sldMk cId="485664406" sldId="450"/>
            <ac:spMk id="4" creationId="{C1915015-5227-ADDD-A48C-F2B43AB03E42}"/>
          </ac:spMkLst>
        </pc:spChg>
        <pc:spChg chg="mod">
          <ac:chgData name="Gé Verbeek" userId="20d2065d-8055-4a68-a463-00777506795f" providerId="ADAL" clId="{A80D8F5D-2748-49E1-BD78-5A016EB1276C}" dt="2024-09-10T13:50:38.875" v="653" actId="20577"/>
          <ac:spMkLst>
            <pc:docMk/>
            <pc:sldMk cId="485664406" sldId="450"/>
            <ac:spMk id="5122" creationId="{80899F95-2E30-4511-922B-B88C19CF0D84}"/>
          </ac:spMkLst>
        </pc:spChg>
        <pc:picChg chg="del">
          <ac:chgData name="Gé Verbeek" userId="20d2065d-8055-4a68-a463-00777506795f" providerId="ADAL" clId="{A80D8F5D-2748-49E1-BD78-5A016EB1276C}" dt="2024-09-10T13:50:41.908" v="654" actId="478"/>
          <ac:picMkLst>
            <pc:docMk/>
            <pc:sldMk cId="485664406" sldId="450"/>
            <ac:picMk id="3" creationId="{89712715-84DD-0FF8-242E-814F1678D8D8}"/>
          </ac:picMkLst>
        </pc:picChg>
        <pc:picChg chg="add mod">
          <ac:chgData name="Gé Verbeek" userId="20d2065d-8055-4a68-a463-00777506795f" providerId="ADAL" clId="{A80D8F5D-2748-49E1-BD78-5A016EB1276C}" dt="2024-09-10T14:06:19.071" v="733" actId="1076"/>
          <ac:picMkLst>
            <pc:docMk/>
            <pc:sldMk cId="485664406" sldId="450"/>
            <ac:picMk id="6" creationId="{761C5008-527A-D269-0BD8-63B08744CFC5}"/>
          </ac:picMkLst>
        </pc:picChg>
      </pc:sldChg>
      <pc:sldChg chg="addSp modSp add mod modAnim">
        <pc:chgData name="Gé Verbeek" userId="20d2065d-8055-4a68-a463-00777506795f" providerId="ADAL" clId="{A80D8F5D-2748-49E1-BD78-5A016EB1276C}" dt="2024-09-10T14:08:17.578" v="742"/>
        <pc:sldMkLst>
          <pc:docMk/>
          <pc:sldMk cId="1132276233" sldId="451"/>
        </pc:sldMkLst>
        <pc:spChg chg="mod">
          <ac:chgData name="Gé Verbeek" userId="20d2065d-8055-4a68-a463-00777506795f" providerId="ADAL" clId="{A80D8F5D-2748-49E1-BD78-5A016EB1276C}" dt="2024-09-10T13:54:24.928" v="687" actId="14100"/>
          <ac:spMkLst>
            <pc:docMk/>
            <pc:sldMk cId="1132276233" sldId="451"/>
            <ac:spMk id="4" creationId="{C1915015-5227-ADDD-A48C-F2B43AB03E42}"/>
          </ac:spMkLst>
        </pc:spChg>
        <pc:picChg chg="add mod">
          <ac:chgData name="Gé Verbeek" userId="20d2065d-8055-4a68-a463-00777506795f" providerId="ADAL" clId="{A80D8F5D-2748-49E1-BD78-5A016EB1276C}" dt="2024-09-10T14:08:00.743" v="738" actId="1076"/>
          <ac:picMkLst>
            <pc:docMk/>
            <pc:sldMk cId="1132276233" sldId="451"/>
            <ac:picMk id="3" creationId="{D4C3E926-29BA-AD05-E512-9D876BC54164}"/>
          </ac:picMkLst>
        </pc:picChg>
      </pc:sldChg>
      <pc:sldChg chg="addSp modSp add mod modAnim">
        <pc:chgData name="Gé Verbeek" userId="20d2065d-8055-4a68-a463-00777506795f" providerId="ADAL" clId="{A80D8F5D-2748-49E1-BD78-5A016EB1276C}" dt="2024-09-10T14:11:30.251" v="746" actId="14100"/>
        <pc:sldMkLst>
          <pc:docMk/>
          <pc:sldMk cId="3344390111" sldId="452"/>
        </pc:sldMkLst>
        <pc:spChg chg="mod">
          <ac:chgData name="Gé Verbeek" userId="20d2065d-8055-4a68-a463-00777506795f" providerId="ADAL" clId="{A80D8F5D-2748-49E1-BD78-5A016EB1276C}" dt="2024-09-10T13:56:30.178" v="695" actId="20577"/>
          <ac:spMkLst>
            <pc:docMk/>
            <pc:sldMk cId="3344390111" sldId="452"/>
            <ac:spMk id="4" creationId="{C1915015-5227-ADDD-A48C-F2B43AB03E42}"/>
          </ac:spMkLst>
        </pc:spChg>
        <pc:picChg chg="add mod">
          <ac:chgData name="Gé Verbeek" userId="20d2065d-8055-4a68-a463-00777506795f" providerId="ADAL" clId="{A80D8F5D-2748-49E1-BD78-5A016EB1276C}" dt="2024-09-10T14:11:30.251" v="746" actId="14100"/>
          <ac:picMkLst>
            <pc:docMk/>
            <pc:sldMk cId="3344390111" sldId="452"/>
            <ac:picMk id="3" creationId="{D012B98A-9C65-4EAE-2EC9-39EE4C508AAD}"/>
          </ac:picMkLst>
        </pc:picChg>
      </pc:sldChg>
      <pc:sldChg chg="addSp modSp add mod modAnim">
        <pc:chgData name="Gé Verbeek" userId="20d2065d-8055-4a68-a463-00777506795f" providerId="ADAL" clId="{A80D8F5D-2748-49E1-BD78-5A016EB1276C}" dt="2024-09-10T14:12:56.303" v="763"/>
        <pc:sldMkLst>
          <pc:docMk/>
          <pc:sldMk cId="710685907" sldId="453"/>
        </pc:sldMkLst>
        <pc:spChg chg="mod">
          <ac:chgData name="Gé Verbeek" userId="20d2065d-8055-4a68-a463-00777506795f" providerId="ADAL" clId="{A80D8F5D-2748-49E1-BD78-5A016EB1276C}" dt="2024-09-10T14:01:23.277" v="718" actId="6549"/>
          <ac:spMkLst>
            <pc:docMk/>
            <pc:sldMk cId="710685907" sldId="453"/>
            <ac:spMk id="4" creationId="{C1915015-5227-ADDD-A48C-F2B43AB03E42}"/>
          </ac:spMkLst>
        </pc:spChg>
        <pc:picChg chg="add mod">
          <ac:chgData name="Gé Verbeek" userId="20d2065d-8055-4a68-a463-00777506795f" providerId="ADAL" clId="{A80D8F5D-2748-49E1-BD78-5A016EB1276C}" dt="2024-09-10T14:02:40.060" v="720" actId="1076"/>
          <ac:picMkLst>
            <pc:docMk/>
            <pc:sldMk cId="710685907" sldId="453"/>
            <ac:picMk id="3" creationId="{582A77DD-2382-C46B-9424-57D9419E6D89}"/>
          </ac:picMkLst>
        </pc:picChg>
        <pc:picChg chg="add mod">
          <ac:chgData name="Gé Verbeek" userId="20d2065d-8055-4a68-a463-00777506795f" providerId="ADAL" clId="{A80D8F5D-2748-49E1-BD78-5A016EB1276C}" dt="2024-09-10T14:03:32.504" v="725" actId="14100"/>
          <ac:picMkLst>
            <pc:docMk/>
            <pc:sldMk cId="710685907" sldId="453"/>
            <ac:picMk id="6" creationId="{D9735346-8264-97EE-8A36-155F38531AEB}"/>
          </ac:picMkLst>
        </pc:picChg>
        <pc:picChg chg="add mod">
          <ac:chgData name="Gé Verbeek" userId="20d2065d-8055-4a68-a463-00777506795f" providerId="ADAL" clId="{A80D8F5D-2748-49E1-BD78-5A016EB1276C}" dt="2024-09-10T14:05:23.709" v="731" actId="1076"/>
          <ac:picMkLst>
            <pc:docMk/>
            <pc:sldMk cId="710685907" sldId="453"/>
            <ac:picMk id="8" creationId="{B8DD032C-AD5E-7377-CCB8-64B3E01C10DA}"/>
          </ac:picMkLst>
        </pc:picChg>
      </pc:sldChg>
      <pc:sldChg chg="addSp delSp modSp add mod">
        <pc:chgData name="Gé Verbeek" userId="20d2065d-8055-4a68-a463-00777506795f" providerId="ADAL" clId="{A80D8F5D-2748-49E1-BD78-5A016EB1276C}" dt="2024-09-10T17:29:08.205" v="1138" actId="255"/>
        <pc:sldMkLst>
          <pc:docMk/>
          <pc:sldMk cId="3936853115" sldId="454"/>
        </pc:sldMkLst>
        <pc:spChg chg="add del mod">
          <ac:chgData name="Gé Verbeek" userId="20d2065d-8055-4a68-a463-00777506795f" providerId="ADAL" clId="{A80D8F5D-2748-49E1-BD78-5A016EB1276C}" dt="2024-09-10T17:18:09.635" v="769" actId="22"/>
          <ac:spMkLst>
            <pc:docMk/>
            <pc:sldMk cId="3936853115" sldId="454"/>
            <ac:spMk id="4" creationId="{DB6DB754-F426-24C4-8739-39D6F6B25D97}"/>
          </ac:spMkLst>
        </pc:spChg>
        <pc:spChg chg="add mod">
          <ac:chgData name="Gé Verbeek" userId="20d2065d-8055-4a68-a463-00777506795f" providerId="ADAL" clId="{A80D8F5D-2748-49E1-BD78-5A016EB1276C}" dt="2024-09-10T17:29:08.205" v="1138" actId="255"/>
          <ac:spMkLst>
            <pc:docMk/>
            <pc:sldMk cId="3936853115" sldId="454"/>
            <ac:spMk id="7" creationId="{2FAF6D7B-590A-250E-28C7-CE97EC5A401E}"/>
          </ac:spMkLst>
        </pc:spChg>
        <pc:spChg chg="mod">
          <ac:chgData name="Gé Verbeek" userId="20d2065d-8055-4a68-a463-00777506795f" providerId="ADAL" clId="{A80D8F5D-2748-49E1-BD78-5A016EB1276C}" dt="2024-09-10T17:19:13.225" v="783" actId="114"/>
          <ac:spMkLst>
            <pc:docMk/>
            <pc:sldMk cId="3936853115" sldId="454"/>
            <ac:spMk id="5122" creationId="{80899F95-2E30-4511-922B-B88C19CF0D84}"/>
          </ac:spMkLst>
        </pc:spChg>
        <pc:picChg chg="del">
          <ac:chgData name="Gé Verbeek" userId="20d2065d-8055-4a68-a463-00777506795f" providerId="ADAL" clId="{A80D8F5D-2748-49E1-BD78-5A016EB1276C}" dt="2024-09-10T17:18:04.897" v="768" actId="478"/>
          <ac:picMkLst>
            <pc:docMk/>
            <pc:sldMk cId="3936853115" sldId="454"/>
            <ac:picMk id="3" creationId="{EF94EBC2-443A-C76B-68A3-F9B859A2F57A}"/>
          </ac:picMkLst>
        </pc:picChg>
        <pc:picChg chg="add mod ord">
          <ac:chgData name="Gé Verbeek" userId="20d2065d-8055-4a68-a463-00777506795f" providerId="ADAL" clId="{A80D8F5D-2748-49E1-BD78-5A016EB1276C}" dt="2024-09-10T17:23:15.997" v="784" actId="1076"/>
          <ac:picMkLst>
            <pc:docMk/>
            <pc:sldMk cId="3936853115" sldId="454"/>
            <ac:picMk id="6" creationId="{27AB9A9E-B42C-04B3-29F0-E298CBC9AD8E}"/>
          </ac:picMkLst>
        </pc:picChg>
      </pc:sldChg>
      <pc:sldChg chg="addSp delSp modSp add mod">
        <pc:chgData name="Gé Verbeek" userId="20d2065d-8055-4a68-a463-00777506795f" providerId="ADAL" clId="{A80D8F5D-2748-49E1-BD78-5A016EB1276C}" dt="2024-09-10T17:57:28.301" v="1542" actId="1076"/>
        <pc:sldMkLst>
          <pc:docMk/>
          <pc:sldMk cId="966026899" sldId="455"/>
        </pc:sldMkLst>
        <pc:spChg chg="add mod">
          <ac:chgData name="Gé Verbeek" userId="20d2065d-8055-4a68-a463-00777506795f" providerId="ADAL" clId="{A80D8F5D-2748-49E1-BD78-5A016EB1276C}" dt="2024-09-10T17:52:30.916" v="1516" actId="20577"/>
          <ac:spMkLst>
            <pc:docMk/>
            <pc:sldMk cId="966026899" sldId="455"/>
            <ac:spMk id="4" creationId="{120D87BE-7134-A1E7-1CEC-9ECB17E94172}"/>
          </ac:spMkLst>
        </pc:spChg>
        <pc:spChg chg="mod">
          <ac:chgData name="Gé Verbeek" userId="20d2065d-8055-4a68-a463-00777506795f" providerId="ADAL" clId="{A80D8F5D-2748-49E1-BD78-5A016EB1276C}" dt="2024-09-10T17:51:26.101" v="1510" actId="20577"/>
          <ac:spMkLst>
            <pc:docMk/>
            <pc:sldMk cId="966026899" sldId="455"/>
            <ac:spMk id="5122" creationId="{80899F95-2E30-4511-922B-B88C19CF0D84}"/>
          </ac:spMkLst>
        </pc:spChg>
        <pc:picChg chg="del">
          <ac:chgData name="Gé Verbeek" userId="20d2065d-8055-4a68-a463-00777506795f" providerId="ADAL" clId="{A80D8F5D-2748-49E1-BD78-5A016EB1276C}" dt="2024-09-10T17:51:33.153" v="1511" actId="478"/>
          <ac:picMkLst>
            <pc:docMk/>
            <pc:sldMk cId="966026899" sldId="455"/>
            <ac:picMk id="3" creationId="{82F21601-C598-5791-4AA3-1228AD930D6F}"/>
          </ac:picMkLst>
        </pc:picChg>
        <pc:picChg chg="add mod">
          <ac:chgData name="Gé Verbeek" userId="20d2065d-8055-4a68-a463-00777506795f" providerId="ADAL" clId="{A80D8F5D-2748-49E1-BD78-5A016EB1276C}" dt="2024-09-10T17:56:04.947" v="1538" actId="14100"/>
          <ac:picMkLst>
            <pc:docMk/>
            <pc:sldMk cId="966026899" sldId="455"/>
            <ac:picMk id="6" creationId="{3F19D926-2404-D107-4A4C-BB62B4CDF3AD}"/>
          </ac:picMkLst>
        </pc:picChg>
        <pc:picChg chg="add mod">
          <ac:chgData name="Gé Verbeek" userId="20d2065d-8055-4a68-a463-00777506795f" providerId="ADAL" clId="{A80D8F5D-2748-49E1-BD78-5A016EB1276C}" dt="2024-09-10T17:57:28.301" v="1542" actId="1076"/>
          <ac:picMkLst>
            <pc:docMk/>
            <pc:sldMk cId="966026899" sldId="455"/>
            <ac:picMk id="8" creationId="{9A92977B-FF79-4A08-A753-03A082F972C4}"/>
          </ac:picMkLst>
        </pc:picChg>
      </pc:sldChg>
      <pc:sldChg chg="addSp modSp add mod">
        <pc:chgData name="Gé Verbeek" userId="20d2065d-8055-4a68-a463-00777506795f" providerId="ADAL" clId="{A80D8F5D-2748-49E1-BD78-5A016EB1276C}" dt="2024-09-10T18:00:07.277" v="1551" actId="1076"/>
        <pc:sldMkLst>
          <pc:docMk/>
          <pc:sldMk cId="1879012369" sldId="456"/>
        </pc:sldMkLst>
        <pc:spChg chg="mod">
          <ac:chgData name="Gé Verbeek" userId="20d2065d-8055-4a68-a463-00777506795f" providerId="ADAL" clId="{A80D8F5D-2748-49E1-BD78-5A016EB1276C}" dt="2024-09-10T17:54:52.169" v="1535" actId="27636"/>
          <ac:spMkLst>
            <pc:docMk/>
            <pc:sldMk cId="1879012369" sldId="456"/>
            <ac:spMk id="4" creationId="{120D87BE-7134-A1E7-1CEC-9ECB17E94172}"/>
          </ac:spMkLst>
        </pc:spChg>
        <pc:spChg chg="mod">
          <ac:chgData name="Gé Verbeek" userId="20d2065d-8055-4a68-a463-00777506795f" providerId="ADAL" clId="{A80D8F5D-2748-49E1-BD78-5A016EB1276C}" dt="2024-09-10T17:53:25.378" v="1520"/>
          <ac:spMkLst>
            <pc:docMk/>
            <pc:sldMk cId="1879012369" sldId="456"/>
            <ac:spMk id="5122" creationId="{80899F95-2E30-4511-922B-B88C19CF0D84}"/>
          </ac:spMkLst>
        </pc:spChg>
        <pc:picChg chg="add mod">
          <ac:chgData name="Gé Verbeek" userId="20d2065d-8055-4a68-a463-00777506795f" providerId="ADAL" clId="{A80D8F5D-2748-49E1-BD78-5A016EB1276C}" dt="2024-09-10T17:54:41.906" v="1530" actId="14100"/>
          <ac:picMkLst>
            <pc:docMk/>
            <pc:sldMk cId="1879012369" sldId="456"/>
            <ac:picMk id="3" creationId="{8ACA8F86-34CE-2BD4-481A-580DA923ED1A}"/>
          </ac:picMkLst>
        </pc:picChg>
        <pc:picChg chg="add mod">
          <ac:chgData name="Gé Verbeek" userId="20d2065d-8055-4a68-a463-00777506795f" providerId="ADAL" clId="{A80D8F5D-2748-49E1-BD78-5A016EB1276C}" dt="2024-09-10T18:00:07.277" v="1551" actId="1076"/>
          <ac:picMkLst>
            <pc:docMk/>
            <pc:sldMk cId="1879012369" sldId="456"/>
            <ac:picMk id="6" creationId="{548A82CB-CABF-F190-B321-F8AD146C2376}"/>
          </ac:picMkLst>
        </pc:picChg>
      </pc:sldChg>
    </pc:docChg>
  </pc:docChgLst>
  <pc:docChgLst>
    <pc:chgData name="Gé Verbeek" userId="20d2065d-8055-4a68-a463-00777506795f" providerId="ADAL" clId="{4F89B115-D224-4868-95BD-B1A5DE3C5E2D}"/>
    <pc:docChg chg="undo custSel addSld modSld">
      <pc:chgData name="Gé Verbeek" userId="20d2065d-8055-4a68-a463-00777506795f" providerId="ADAL" clId="{4F89B115-D224-4868-95BD-B1A5DE3C5E2D}" dt="2024-10-01T11:12:45.491" v="331" actId="11"/>
      <pc:docMkLst>
        <pc:docMk/>
      </pc:docMkLst>
      <pc:sldChg chg="addSp modSp mod">
        <pc:chgData name="Gé Verbeek" userId="20d2065d-8055-4a68-a463-00777506795f" providerId="ADAL" clId="{4F89B115-D224-4868-95BD-B1A5DE3C5E2D}" dt="2024-10-01T08:18:31.268" v="121" actId="1076"/>
        <pc:sldMkLst>
          <pc:docMk/>
          <pc:sldMk cId="4114310772" sldId="390"/>
        </pc:sldMkLst>
        <pc:spChg chg="mod">
          <ac:chgData name="Gé Verbeek" userId="20d2065d-8055-4a68-a463-00777506795f" providerId="ADAL" clId="{4F89B115-D224-4868-95BD-B1A5DE3C5E2D}" dt="2024-10-01T08:18:03.343" v="119" actId="20577"/>
          <ac:spMkLst>
            <pc:docMk/>
            <pc:sldMk cId="4114310772" sldId="390"/>
            <ac:spMk id="7171" creationId="{E224BC8B-2913-4038-A10D-36A485D9D174}"/>
          </ac:spMkLst>
        </pc:spChg>
        <pc:picChg chg="add mod">
          <ac:chgData name="Gé Verbeek" userId="20d2065d-8055-4a68-a463-00777506795f" providerId="ADAL" clId="{4F89B115-D224-4868-95BD-B1A5DE3C5E2D}" dt="2024-10-01T08:18:31.268" v="121" actId="1076"/>
          <ac:picMkLst>
            <pc:docMk/>
            <pc:sldMk cId="4114310772" sldId="390"/>
            <ac:picMk id="2" creationId="{DD58D512-1F03-6297-A537-590A665420BE}"/>
          </ac:picMkLst>
        </pc:picChg>
      </pc:sldChg>
      <pc:sldChg chg="modAnim">
        <pc:chgData name="Gé Verbeek" userId="20d2065d-8055-4a68-a463-00777506795f" providerId="ADAL" clId="{4F89B115-D224-4868-95BD-B1A5DE3C5E2D}" dt="2024-09-29T10:15:13.895" v="5"/>
        <pc:sldMkLst>
          <pc:docMk/>
          <pc:sldMk cId="53527164" sldId="400"/>
        </pc:sldMkLst>
      </pc:sldChg>
      <pc:sldChg chg="modSp mod">
        <pc:chgData name="Gé Verbeek" userId="20d2065d-8055-4a68-a463-00777506795f" providerId="ADAL" clId="{4F89B115-D224-4868-95BD-B1A5DE3C5E2D}" dt="2024-10-01T08:35:13.115" v="130" actId="14100"/>
        <pc:sldMkLst>
          <pc:docMk/>
          <pc:sldMk cId="3140618427" sldId="401"/>
        </pc:sldMkLst>
        <pc:picChg chg="mod modCrop">
          <ac:chgData name="Gé Verbeek" userId="20d2065d-8055-4a68-a463-00777506795f" providerId="ADAL" clId="{4F89B115-D224-4868-95BD-B1A5DE3C5E2D}" dt="2024-10-01T08:35:13.115" v="130" actId="14100"/>
          <ac:picMkLst>
            <pc:docMk/>
            <pc:sldMk cId="3140618427" sldId="401"/>
            <ac:picMk id="3" creationId="{82F21601-C598-5791-4AA3-1228AD930D6F}"/>
          </ac:picMkLst>
        </pc:picChg>
      </pc:sldChg>
      <pc:sldChg chg="addSp modSp mod">
        <pc:chgData name="Gé Verbeek" userId="20d2065d-8055-4a68-a463-00777506795f" providerId="ADAL" clId="{4F89B115-D224-4868-95BD-B1A5DE3C5E2D}" dt="2024-10-01T08:39:02.712" v="157" actId="1076"/>
        <pc:sldMkLst>
          <pc:docMk/>
          <pc:sldMk cId="948736589" sldId="402"/>
        </pc:sldMkLst>
        <pc:spChg chg="add mod">
          <ac:chgData name="Gé Verbeek" userId="20d2065d-8055-4a68-a463-00777506795f" providerId="ADAL" clId="{4F89B115-D224-4868-95BD-B1A5DE3C5E2D}" dt="2024-10-01T08:39:02.712" v="157" actId="1076"/>
          <ac:spMkLst>
            <pc:docMk/>
            <pc:sldMk cId="948736589" sldId="402"/>
            <ac:spMk id="5" creationId="{17001B6E-A4F6-772B-6A07-61C20D14ED0B}"/>
          </ac:spMkLst>
        </pc:spChg>
        <pc:picChg chg="add mod">
          <ac:chgData name="Gé Verbeek" userId="20d2065d-8055-4a68-a463-00777506795f" providerId="ADAL" clId="{4F89B115-D224-4868-95BD-B1A5DE3C5E2D}" dt="2024-10-01T08:38:57.771" v="156" actId="1076"/>
          <ac:picMkLst>
            <pc:docMk/>
            <pc:sldMk cId="948736589" sldId="402"/>
            <ac:picMk id="4" creationId="{F7B5850A-AE2D-6887-58D7-63E503CF3A39}"/>
          </ac:picMkLst>
        </pc:picChg>
      </pc:sldChg>
      <pc:sldChg chg="modSp mod">
        <pc:chgData name="Gé Verbeek" userId="20d2065d-8055-4a68-a463-00777506795f" providerId="ADAL" clId="{4F89B115-D224-4868-95BD-B1A5DE3C5E2D}" dt="2024-10-01T08:39:45.302" v="188" actId="20577"/>
        <pc:sldMkLst>
          <pc:docMk/>
          <pc:sldMk cId="4266843613" sldId="403"/>
        </pc:sldMkLst>
        <pc:spChg chg="mod">
          <ac:chgData name="Gé Verbeek" userId="20d2065d-8055-4a68-a463-00777506795f" providerId="ADAL" clId="{4F89B115-D224-4868-95BD-B1A5DE3C5E2D}" dt="2024-10-01T08:39:45.302" v="188" actId="20577"/>
          <ac:spMkLst>
            <pc:docMk/>
            <pc:sldMk cId="4266843613" sldId="403"/>
            <ac:spMk id="5122" creationId="{80899F95-2E30-4511-922B-B88C19CF0D84}"/>
          </ac:spMkLst>
        </pc:spChg>
      </pc:sldChg>
      <pc:sldChg chg="modSp">
        <pc:chgData name="Gé Verbeek" userId="20d2065d-8055-4a68-a463-00777506795f" providerId="ADAL" clId="{4F89B115-D224-4868-95BD-B1A5DE3C5E2D}" dt="2024-09-29T10:19:03.416" v="60" actId="20577"/>
        <pc:sldMkLst>
          <pc:docMk/>
          <pc:sldMk cId="1529717539" sldId="410"/>
        </pc:sldMkLst>
        <pc:spChg chg="mod">
          <ac:chgData name="Gé Verbeek" userId="20d2065d-8055-4a68-a463-00777506795f" providerId="ADAL" clId="{4F89B115-D224-4868-95BD-B1A5DE3C5E2D}" dt="2024-09-29T10:19:03.416" v="60" actId="20577"/>
          <ac:spMkLst>
            <pc:docMk/>
            <pc:sldMk cId="1529717539" sldId="410"/>
            <ac:spMk id="3" creationId="{33A85BA1-6DF7-686A-38BE-A1FB8640BA1A}"/>
          </ac:spMkLst>
        </pc:spChg>
      </pc:sldChg>
      <pc:sldChg chg="modSp mod modAnim">
        <pc:chgData name="Gé Verbeek" userId="20d2065d-8055-4a68-a463-00777506795f" providerId="ADAL" clId="{4F89B115-D224-4868-95BD-B1A5DE3C5E2D}" dt="2024-09-28T12:43:53.804" v="3"/>
        <pc:sldMkLst>
          <pc:docMk/>
          <pc:sldMk cId="4088292504" sldId="411"/>
        </pc:sldMkLst>
        <pc:spChg chg="mod">
          <ac:chgData name="Gé Verbeek" userId="20d2065d-8055-4a68-a463-00777506795f" providerId="ADAL" clId="{4F89B115-D224-4868-95BD-B1A5DE3C5E2D}" dt="2024-09-28T12:43:40.515" v="0" actId="1076"/>
          <ac:spMkLst>
            <pc:docMk/>
            <pc:sldMk cId="4088292504" sldId="411"/>
            <ac:spMk id="3" creationId="{33A85BA1-6DF7-686A-38BE-A1FB8640BA1A}"/>
          </ac:spMkLst>
        </pc:spChg>
      </pc:sldChg>
      <pc:sldChg chg="delSp mod delAnim">
        <pc:chgData name="Gé Verbeek" userId="20d2065d-8055-4a68-a463-00777506795f" providerId="ADAL" clId="{4F89B115-D224-4868-95BD-B1A5DE3C5E2D}" dt="2024-09-29T15:08:32.185" v="65" actId="478"/>
        <pc:sldMkLst>
          <pc:docMk/>
          <pc:sldMk cId="2879730698" sldId="412"/>
        </pc:sldMkLst>
        <pc:picChg chg="del">
          <ac:chgData name="Gé Verbeek" userId="20d2065d-8055-4a68-a463-00777506795f" providerId="ADAL" clId="{4F89B115-D224-4868-95BD-B1A5DE3C5E2D}" dt="2024-09-29T15:08:32.185" v="65" actId="478"/>
          <ac:picMkLst>
            <pc:docMk/>
            <pc:sldMk cId="2879730698" sldId="412"/>
            <ac:picMk id="5" creationId="{1BD06CF7-3B10-B4E7-73D4-3A8760DC54CC}"/>
          </ac:picMkLst>
        </pc:picChg>
      </pc:sldChg>
      <pc:sldChg chg="modSp mod">
        <pc:chgData name="Gé Verbeek" userId="20d2065d-8055-4a68-a463-00777506795f" providerId="ADAL" clId="{4F89B115-D224-4868-95BD-B1A5DE3C5E2D}" dt="2024-10-01T11:11:04.544" v="310" actId="20577"/>
        <pc:sldMkLst>
          <pc:docMk/>
          <pc:sldMk cId="748232163" sldId="429"/>
        </pc:sldMkLst>
        <pc:spChg chg="mod">
          <ac:chgData name="Gé Verbeek" userId="20d2065d-8055-4a68-a463-00777506795f" providerId="ADAL" clId="{4F89B115-D224-4868-95BD-B1A5DE3C5E2D}" dt="2024-10-01T11:03:54.653" v="260" actId="20577"/>
          <ac:spMkLst>
            <pc:docMk/>
            <pc:sldMk cId="748232163" sldId="429"/>
            <ac:spMk id="2" creationId="{E02817E0-C55E-7E38-5FBA-D3614F648230}"/>
          </ac:spMkLst>
        </pc:spChg>
        <pc:spChg chg="mod">
          <ac:chgData name="Gé Verbeek" userId="20d2065d-8055-4a68-a463-00777506795f" providerId="ADAL" clId="{4F89B115-D224-4868-95BD-B1A5DE3C5E2D}" dt="2024-10-01T11:11:04.544" v="310" actId="20577"/>
          <ac:spMkLst>
            <pc:docMk/>
            <pc:sldMk cId="748232163" sldId="429"/>
            <ac:spMk id="3" creationId="{33A85BA1-6DF7-686A-38BE-A1FB8640BA1A}"/>
          </ac:spMkLst>
        </pc:spChg>
      </pc:sldChg>
      <pc:sldChg chg="addSp modSp mod">
        <pc:chgData name="Gé Verbeek" userId="20d2065d-8055-4a68-a463-00777506795f" providerId="ADAL" clId="{4F89B115-D224-4868-95BD-B1A5DE3C5E2D}" dt="2024-10-01T11:12:16.606" v="330" actId="12"/>
        <pc:sldMkLst>
          <pc:docMk/>
          <pc:sldMk cId="816031380" sldId="431"/>
        </pc:sldMkLst>
        <pc:spChg chg="mod">
          <ac:chgData name="Gé Verbeek" userId="20d2065d-8055-4a68-a463-00777506795f" providerId="ADAL" clId="{4F89B115-D224-4868-95BD-B1A5DE3C5E2D}" dt="2024-10-01T11:11:24.924" v="323" actId="20577"/>
          <ac:spMkLst>
            <pc:docMk/>
            <pc:sldMk cId="816031380" sldId="431"/>
            <ac:spMk id="2" creationId="{E02817E0-C55E-7E38-5FBA-D3614F648230}"/>
          </ac:spMkLst>
        </pc:spChg>
        <pc:spChg chg="mod">
          <ac:chgData name="Gé Verbeek" userId="20d2065d-8055-4a68-a463-00777506795f" providerId="ADAL" clId="{4F89B115-D224-4868-95BD-B1A5DE3C5E2D}" dt="2024-10-01T11:12:16.606" v="330" actId="12"/>
          <ac:spMkLst>
            <pc:docMk/>
            <pc:sldMk cId="816031380" sldId="431"/>
            <ac:spMk id="3" creationId="{33A85BA1-6DF7-686A-38BE-A1FB8640BA1A}"/>
          </ac:spMkLst>
        </pc:spChg>
        <pc:spChg chg="add">
          <ac:chgData name="Gé Verbeek" userId="20d2065d-8055-4a68-a463-00777506795f" providerId="ADAL" clId="{4F89B115-D224-4868-95BD-B1A5DE3C5E2D}" dt="2024-10-01T11:07:10.015" v="280"/>
          <ac:spMkLst>
            <pc:docMk/>
            <pc:sldMk cId="816031380" sldId="431"/>
            <ac:spMk id="4" creationId="{E3581E9D-5240-BFA7-AC41-CED4B0434508}"/>
          </ac:spMkLst>
        </pc:spChg>
      </pc:sldChg>
      <pc:sldChg chg="addSp modSp mod">
        <pc:chgData name="Gé Verbeek" userId="20d2065d-8055-4a68-a463-00777506795f" providerId="ADAL" clId="{4F89B115-D224-4868-95BD-B1A5DE3C5E2D}" dt="2024-09-29T10:22:02.747" v="64" actId="1076"/>
        <pc:sldMkLst>
          <pc:docMk/>
          <pc:sldMk cId="3406100735" sldId="433"/>
        </pc:sldMkLst>
        <pc:picChg chg="add mod">
          <ac:chgData name="Gé Verbeek" userId="20d2065d-8055-4a68-a463-00777506795f" providerId="ADAL" clId="{4F89B115-D224-4868-95BD-B1A5DE3C5E2D}" dt="2024-09-29T10:22:02.747" v="64" actId="1076"/>
          <ac:picMkLst>
            <pc:docMk/>
            <pc:sldMk cId="3406100735" sldId="433"/>
            <ac:picMk id="3" creationId="{5117A302-ED23-1DF3-B670-3C79E48D52CE}"/>
          </ac:picMkLst>
        </pc:picChg>
      </pc:sldChg>
      <pc:sldChg chg="modSp mod modAnim">
        <pc:chgData name="Gé Verbeek" userId="20d2065d-8055-4a68-a463-00777506795f" providerId="ADAL" clId="{4F89B115-D224-4868-95BD-B1A5DE3C5E2D}" dt="2024-10-01T08:33:56.317" v="128"/>
        <pc:sldMkLst>
          <pc:docMk/>
          <pc:sldMk cId="2670392556" sldId="445"/>
        </pc:sldMkLst>
        <pc:spChg chg="mod">
          <ac:chgData name="Gé Verbeek" userId="20d2065d-8055-4a68-a463-00777506795f" providerId="ADAL" clId="{4F89B115-D224-4868-95BD-B1A5DE3C5E2D}" dt="2024-10-01T08:32:55.089" v="125" actId="20577"/>
          <ac:spMkLst>
            <pc:docMk/>
            <pc:sldMk cId="2670392556" sldId="445"/>
            <ac:spMk id="2" creationId="{3CED08D6-95E7-2557-0069-9C25B520DCF1}"/>
          </ac:spMkLst>
        </pc:spChg>
      </pc:sldChg>
      <pc:sldChg chg="modSp mod modAnim">
        <pc:chgData name="Gé Verbeek" userId="20d2065d-8055-4a68-a463-00777506795f" providerId="ADAL" clId="{4F89B115-D224-4868-95BD-B1A5DE3C5E2D}" dt="2024-10-01T08:36:26.454" v="132"/>
        <pc:sldMkLst>
          <pc:docMk/>
          <pc:sldMk cId="966026899" sldId="455"/>
        </pc:sldMkLst>
        <pc:spChg chg="mod">
          <ac:chgData name="Gé Verbeek" userId="20d2065d-8055-4a68-a463-00777506795f" providerId="ADAL" clId="{4F89B115-D224-4868-95BD-B1A5DE3C5E2D}" dt="2024-10-01T08:36:20.993" v="131" actId="20577"/>
          <ac:spMkLst>
            <pc:docMk/>
            <pc:sldMk cId="966026899" sldId="455"/>
            <ac:spMk id="4" creationId="{120D87BE-7134-A1E7-1CEC-9ECB17E94172}"/>
          </ac:spMkLst>
        </pc:spChg>
      </pc:sldChg>
      <pc:sldChg chg="modAnim">
        <pc:chgData name="Gé Verbeek" userId="20d2065d-8055-4a68-a463-00777506795f" providerId="ADAL" clId="{4F89B115-D224-4868-95BD-B1A5DE3C5E2D}" dt="2024-10-01T08:36:49.280" v="135"/>
        <pc:sldMkLst>
          <pc:docMk/>
          <pc:sldMk cId="1879012369" sldId="456"/>
        </pc:sldMkLst>
      </pc:sldChg>
      <pc:sldChg chg="addSp delSp modSp new mod">
        <pc:chgData name="Gé Verbeek" userId="20d2065d-8055-4a68-a463-00777506795f" providerId="ADAL" clId="{4F89B115-D224-4868-95BD-B1A5DE3C5E2D}" dt="2024-09-29T15:14:35.550" v="108" actId="1076"/>
        <pc:sldMkLst>
          <pc:docMk/>
          <pc:sldMk cId="3358889625" sldId="457"/>
        </pc:sldMkLst>
        <pc:spChg chg="mod">
          <ac:chgData name="Gé Verbeek" userId="20d2065d-8055-4a68-a463-00777506795f" providerId="ADAL" clId="{4F89B115-D224-4868-95BD-B1A5DE3C5E2D}" dt="2024-09-29T15:08:49.888" v="75" actId="20577"/>
          <ac:spMkLst>
            <pc:docMk/>
            <pc:sldMk cId="3358889625" sldId="457"/>
            <ac:spMk id="2" creationId="{147A732D-405C-D642-36C1-77226C8DC955}"/>
          </ac:spMkLst>
        </pc:spChg>
        <pc:spChg chg="del mod">
          <ac:chgData name="Gé Verbeek" userId="20d2065d-8055-4a68-a463-00777506795f" providerId="ADAL" clId="{4F89B115-D224-4868-95BD-B1A5DE3C5E2D}" dt="2024-09-29T15:09:58.831" v="77" actId="22"/>
          <ac:spMkLst>
            <pc:docMk/>
            <pc:sldMk cId="3358889625" sldId="457"/>
            <ac:spMk id="3" creationId="{60FD7032-0780-E6C3-9E81-B64B0832FD7F}"/>
          </ac:spMkLst>
        </pc:spChg>
        <pc:spChg chg="add del mod">
          <ac:chgData name="Gé Verbeek" userId="20d2065d-8055-4a68-a463-00777506795f" providerId="ADAL" clId="{4F89B115-D224-4868-95BD-B1A5DE3C5E2D}" dt="2024-09-29T15:13:11.842" v="95" actId="478"/>
          <ac:spMkLst>
            <pc:docMk/>
            <pc:sldMk cId="3358889625" sldId="457"/>
            <ac:spMk id="10" creationId="{2CAD500B-89F6-8702-CE29-0F9C2F3A192B}"/>
          </ac:spMkLst>
        </pc:spChg>
        <pc:picChg chg="add mod ord modCrop">
          <ac:chgData name="Gé Verbeek" userId="20d2065d-8055-4a68-a463-00777506795f" providerId="ADAL" clId="{4F89B115-D224-4868-95BD-B1A5DE3C5E2D}" dt="2024-09-29T15:14:21.554" v="102" actId="1076"/>
          <ac:picMkLst>
            <pc:docMk/>
            <pc:sldMk cId="3358889625" sldId="457"/>
            <ac:picMk id="5" creationId="{9CF148C5-C321-ED04-A0FF-E9C9D863B61B}"/>
          </ac:picMkLst>
        </pc:picChg>
        <pc:picChg chg="add mod">
          <ac:chgData name="Gé Verbeek" userId="20d2065d-8055-4a68-a463-00777506795f" providerId="ADAL" clId="{4F89B115-D224-4868-95BD-B1A5DE3C5E2D}" dt="2024-09-29T15:14:23.851" v="103" actId="1076"/>
          <ac:picMkLst>
            <pc:docMk/>
            <pc:sldMk cId="3358889625" sldId="457"/>
            <ac:picMk id="7" creationId="{75396EE3-20DE-3C55-DE00-E858362CA8EB}"/>
          </ac:picMkLst>
        </pc:picChg>
        <pc:picChg chg="add mod">
          <ac:chgData name="Gé Verbeek" userId="20d2065d-8055-4a68-a463-00777506795f" providerId="ADAL" clId="{4F89B115-D224-4868-95BD-B1A5DE3C5E2D}" dt="2024-09-29T15:14:25.816" v="104" actId="1076"/>
          <ac:picMkLst>
            <pc:docMk/>
            <pc:sldMk cId="3358889625" sldId="457"/>
            <ac:picMk id="9" creationId="{FBC70E3C-4016-9812-6071-C534095907A1}"/>
          </ac:picMkLst>
        </pc:picChg>
        <pc:picChg chg="add mod">
          <ac:chgData name="Gé Verbeek" userId="20d2065d-8055-4a68-a463-00777506795f" providerId="ADAL" clId="{4F89B115-D224-4868-95BD-B1A5DE3C5E2D}" dt="2024-09-29T15:14:31.474" v="107" actId="1076"/>
          <ac:picMkLst>
            <pc:docMk/>
            <pc:sldMk cId="3358889625" sldId="457"/>
            <ac:picMk id="12" creationId="{02CECCB8-DFDD-C4C4-EE41-F4E538F9E04D}"/>
          </ac:picMkLst>
        </pc:picChg>
        <pc:picChg chg="add mod">
          <ac:chgData name="Gé Verbeek" userId="20d2065d-8055-4a68-a463-00777506795f" providerId="ADAL" clId="{4F89B115-D224-4868-95BD-B1A5DE3C5E2D}" dt="2024-09-29T15:14:35.550" v="108" actId="1076"/>
          <ac:picMkLst>
            <pc:docMk/>
            <pc:sldMk cId="3358889625" sldId="457"/>
            <ac:picMk id="14" creationId="{B1D32030-4D05-2EF9-6581-B2ABB0A382FB}"/>
          </ac:picMkLst>
        </pc:picChg>
      </pc:sldChg>
      <pc:sldChg chg="modSp new mod">
        <pc:chgData name="Gé Verbeek" userId="20d2065d-8055-4a68-a463-00777506795f" providerId="ADAL" clId="{4F89B115-D224-4868-95BD-B1A5DE3C5E2D}" dt="2024-10-01T11:12:45.491" v="331" actId="11"/>
        <pc:sldMkLst>
          <pc:docMk/>
          <pc:sldMk cId="3915904766" sldId="458"/>
        </pc:sldMkLst>
        <pc:spChg chg="mod">
          <ac:chgData name="Gé Verbeek" userId="20d2065d-8055-4a68-a463-00777506795f" providerId="ADAL" clId="{4F89B115-D224-4868-95BD-B1A5DE3C5E2D}" dt="2024-10-01T09:32:38.844" v="208" actId="20577"/>
          <ac:spMkLst>
            <pc:docMk/>
            <pc:sldMk cId="3915904766" sldId="458"/>
            <ac:spMk id="2" creationId="{81F59752-5A04-673D-D0DD-C27DB3EEDB51}"/>
          </ac:spMkLst>
        </pc:spChg>
        <pc:spChg chg="mod">
          <ac:chgData name="Gé Verbeek" userId="20d2065d-8055-4a68-a463-00777506795f" providerId="ADAL" clId="{4F89B115-D224-4868-95BD-B1A5DE3C5E2D}" dt="2024-10-01T11:12:45.491" v="331" actId="11"/>
          <ac:spMkLst>
            <pc:docMk/>
            <pc:sldMk cId="3915904766" sldId="458"/>
            <ac:spMk id="3" creationId="{B44355BE-D156-6405-8D27-7B862FABE30B}"/>
          </ac:spMkLst>
        </pc:spChg>
      </pc:sldChg>
    </pc:docChg>
  </pc:docChgLst>
  <pc:docChgLst>
    <pc:chgData name="Gé Verbeek" userId="20d2065d-8055-4a68-a463-00777506795f" providerId="ADAL" clId="{4C5FCB3D-D2E1-4BBF-82D2-ADEAC10274FE}"/>
    <pc:docChg chg="undo custSel addSld delSld modSld sldOrd">
      <pc:chgData name="Gé Verbeek" userId="20d2065d-8055-4a68-a463-00777506795f" providerId="ADAL" clId="{4C5FCB3D-D2E1-4BBF-82D2-ADEAC10274FE}" dt="2024-08-14T08:35:48.091" v="4614" actId="14100"/>
      <pc:docMkLst>
        <pc:docMk/>
      </pc:docMkLst>
      <pc:sldChg chg="modSp mod modAnim">
        <pc:chgData name="Gé Verbeek" userId="20d2065d-8055-4a68-a463-00777506795f" providerId="ADAL" clId="{4C5FCB3D-D2E1-4BBF-82D2-ADEAC10274FE}" dt="2024-08-13T17:07:11" v="3813"/>
        <pc:sldMkLst>
          <pc:docMk/>
          <pc:sldMk cId="3728083005" sldId="388"/>
        </pc:sldMkLst>
        <pc:spChg chg="mod">
          <ac:chgData name="Gé Verbeek" userId="20d2065d-8055-4a68-a463-00777506795f" providerId="ADAL" clId="{4C5FCB3D-D2E1-4BBF-82D2-ADEAC10274FE}" dt="2024-08-08T11:21:43.230" v="25" actId="20577"/>
          <ac:spMkLst>
            <pc:docMk/>
            <pc:sldMk cId="3728083005" sldId="388"/>
            <ac:spMk id="5122" creationId="{80899F95-2E30-4511-922B-B88C19CF0D84}"/>
          </ac:spMkLst>
        </pc:spChg>
        <pc:spChg chg="mod">
          <ac:chgData name="Gé Verbeek" userId="20d2065d-8055-4a68-a463-00777506795f" providerId="ADAL" clId="{4C5FCB3D-D2E1-4BBF-82D2-ADEAC10274FE}" dt="2024-08-08T11:30:37.414" v="236" actId="20577"/>
          <ac:spMkLst>
            <pc:docMk/>
            <pc:sldMk cId="3728083005" sldId="388"/>
            <ac:spMk id="7171" creationId="{E224BC8B-2913-4038-A10D-36A485D9D174}"/>
          </ac:spMkLst>
        </pc:spChg>
      </pc:sldChg>
      <pc:sldChg chg="addSp delSp modSp mod ord modAnim">
        <pc:chgData name="Gé Verbeek" userId="20d2065d-8055-4a68-a463-00777506795f" providerId="ADAL" clId="{4C5FCB3D-D2E1-4BBF-82D2-ADEAC10274FE}" dt="2024-08-13T17:07:01.463" v="3806"/>
        <pc:sldMkLst>
          <pc:docMk/>
          <pc:sldMk cId="2020396417" sldId="389"/>
        </pc:sldMkLst>
        <pc:spChg chg="mod">
          <ac:chgData name="Gé Verbeek" userId="20d2065d-8055-4a68-a463-00777506795f" providerId="ADAL" clId="{4C5FCB3D-D2E1-4BBF-82D2-ADEAC10274FE}" dt="2024-08-08T11:32:46.011" v="269" actId="20577"/>
          <ac:spMkLst>
            <pc:docMk/>
            <pc:sldMk cId="2020396417" sldId="389"/>
            <ac:spMk id="5122" creationId="{80899F95-2E30-4511-922B-B88C19CF0D84}"/>
          </ac:spMkLst>
        </pc:spChg>
        <pc:spChg chg="add del mod">
          <ac:chgData name="Gé Verbeek" userId="20d2065d-8055-4a68-a463-00777506795f" providerId="ADAL" clId="{4C5FCB3D-D2E1-4BBF-82D2-ADEAC10274FE}" dt="2024-08-08T11:40:06.702" v="669" actId="113"/>
          <ac:spMkLst>
            <pc:docMk/>
            <pc:sldMk cId="2020396417" sldId="389"/>
            <ac:spMk id="7171" creationId="{E224BC8B-2913-4038-A10D-36A485D9D174}"/>
          </ac:spMkLst>
        </pc:spChg>
        <pc:graphicFrameChg chg="add mod">
          <ac:chgData name="Gé Verbeek" userId="20d2065d-8055-4a68-a463-00777506795f" providerId="ADAL" clId="{4C5FCB3D-D2E1-4BBF-82D2-ADEAC10274FE}" dt="2024-08-08T11:31:48.566" v="238"/>
          <ac:graphicFrameMkLst>
            <pc:docMk/>
            <pc:sldMk cId="2020396417" sldId="389"/>
            <ac:graphicFrameMk id="2" creationId="{9C1BF208-5FEE-134F-F54A-F3BD3BF51C80}"/>
          </ac:graphicFrameMkLst>
        </pc:graphicFrameChg>
        <pc:graphicFrameChg chg="add mod modGraphic">
          <ac:chgData name="Gé Verbeek" userId="20d2065d-8055-4a68-a463-00777506795f" providerId="ADAL" clId="{4C5FCB3D-D2E1-4BBF-82D2-ADEAC10274FE}" dt="2024-08-08T11:32:25.693" v="242"/>
          <ac:graphicFrameMkLst>
            <pc:docMk/>
            <pc:sldMk cId="2020396417" sldId="389"/>
            <ac:graphicFrameMk id="3" creationId="{8F8F2C10-3950-1B32-2D88-FFEF8B2F54C1}"/>
          </ac:graphicFrameMkLst>
        </pc:graphicFrameChg>
      </pc:sldChg>
      <pc:sldChg chg="modSp mod modAnim">
        <pc:chgData name="Gé Verbeek" userId="20d2065d-8055-4a68-a463-00777506795f" providerId="ADAL" clId="{4C5FCB3D-D2E1-4BBF-82D2-ADEAC10274FE}" dt="2024-08-13T17:17:54.400" v="3945" actId="6549"/>
        <pc:sldMkLst>
          <pc:docMk/>
          <pc:sldMk cId="4114310772" sldId="390"/>
        </pc:sldMkLst>
        <pc:spChg chg="mod">
          <ac:chgData name="Gé Verbeek" userId="20d2065d-8055-4a68-a463-00777506795f" providerId="ADAL" clId="{4C5FCB3D-D2E1-4BBF-82D2-ADEAC10274FE}" dt="2024-08-08T11:42:49.532" v="689" actId="20577"/>
          <ac:spMkLst>
            <pc:docMk/>
            <pc:sldMk cId="4114310772" sldId="390"/>
            <ac:spMk id="5122" creationId="{80899F95-2E30-4511-922B-B88C19CF0D84}"/>
          </ac:spMkLst>
        </pc:spChg>
        <pc:spChg chg="mod">
          <ac:chgData name="Gé Verbeek" userId="20d2065d-8055-4a68-a463-00777506795f" providerId="ADAL" clId="{4C5FCB3D-D2E1-4BBF-82D2-ADEAC10274FE}" dt="2024-08-13T17:17:54.400" v="3945" actId="6549"/>
          <ac:spMkLst>
            <pc:docMk/>
            <pc:sldMk cId="4114310772" sldId="390"/>
            <ac:spMk id="7171" creationId="{E224BC8B-2913-4038-A10D-36A485D9D174}"/>
          </ac:spMkLst>
        </pc:spChg>
      </pc:sldChg>
      <pc:sldChg chg="addSp delSp modSp mod modAnim">
        <pc:chgData name="Gé Verbeek" userId="20d2065d-8055-4a68-a463-00777506795f" providerId="ADAL" clId="{4C5FCB3D-D2E1-4BBF-82D2-ADEAC10274FE}" dt="2024-08-13T17:23:11.770" v="3969"/>
        <pc:sldMkLst>
          <pc:docMk/>
          <pc:sldMk cId="2990189503" sldId="391"/>
        </pc:sldMkLst>
        <pc:spChg chg="add mod">
          <ac:chgData name="Gé Verbeek" userId="20d2065d-8055-4a68-a463-00777506795f" providerId="ADAL" clId="{4C5FCB3D-D2E1-4BBF-82D2-ADEAC10274FE}" dt="2024-08-08T11:48:13.846" v="794"/>
          <ac:spMkLst>
            <pc:docMk/>
            <pc:sldMk cId="2990189503" sldId="391"/>
            <ac:spMk id="2" creationId="{EA14C962-4332-FFA8-FAF8-6AADAB869994}"/>
          </ac:spMkLst>
        </pc:spChg>
        <pc:spChg chg="add mod">
          <ac:chgData name="Gé Verbeek" userId="20d2065d-8055-4a68-a463-00777506795f" providerId="ADAL" clId="{4C5FCB3D-D2E1-4BBF-82D2-ADEAC10274FE}" dt="2024-08-08T11:48:37.670" v="800"/>
          <ac:spMkLst>
            <pc:docMk/>
            <pc:sldMk cId="2990189503" sldId="391"/>
            <ac:spMk id="3" creationId="{F75F8A25-682A-A908-A0E8-8243C54CAF67}"/>
          </ac:spMkLst>
        </pc:spChg>
        <pc:spChg chg="add mod">
          <ac:chgData name="Gé Verbeek" userId="20d2065d-8055-4a68-a463-00777506795f" providerId="ADAL" clId="{4C5FCB3D-D2E1-4BBF-82D2-ADEAC10274FE}" dt="2024-08-08T11:49:05.757" v="802"/>
          <ac:spMkLst>
            <pc:docMk/>
            <pc:sldMk cId="2990189503" sldId="391"/>
            <ac:spMk id="4" creationId="{AEEA3B65-1008-07BE-FD2F-E5BE414F8215}"/>
          </ac:spMkLst>
        </pc:spChg>
        <pc:spChg chg="mod">
          <ac:chgData name="Gé Verbeek" userId="20d2065d-8055-4a68-a463-00777506795f" providerId="ADAL" clId="{4C5FCB3D-D2E1-4BBF-82D2-ADEAC10274FE}" dt="2024-08-08T11:44:40.716" v="792" actId="20577"/>
          <ac:spMkLst>
            <pc:docMk/>
            <pc:sldMk cId="2990189503" sldId="391"/>
            <ac:spMk id="5122" creationId="{80899F95-2E30-4511-922B-B88C19CF0D84}"/>
          </ac:spMkLst>
        </pc:spChg>
        <pc:spChg chg="add del mod">
          <ac:chgData name="Gé Verbeek" userId="20d2065d-8055-4a68-a463-00777506795f" providerId="ADAL" clId="{4C5FCB3D-D2E1-4BBF-82D2-ADEAC10274FE}" dt="2024-08-08T11:50:28.351" v="811" actId="6549"/>
          <ac:spMkLst>
            <pc:docMk/>
            <pc:sldMk cId="2990189503" sldId="391"/>
            <ac:spMk id="7171" creationId="{E224BC8B-2913-4038-A10D-36A485D9D174}"/>
          </ac:spMkLst>
        </pc:spChg>
        <pc:picChg chg="add mod">
          <ac:chgData name="Gé Verbeek" userId="20d2065d-8055-4a68-a463-00777506795f" providerId="ADAL" clId="{4C5FCB3D-D2E1-4BBF-82D2-ADEAC10274FE}" dt="2024-08-13T17:21:08.291" v="3950" actId="1076"/>
          <ac:picMkLst>
            <pc:docMk/>
            <pc:sldMk cId="2990189503" sldId="391"/>
            <ac:picMk id="3" creationId="{FF813EA4-3D1C-E2F7-BDE5-D4880D96CFAB}"/>
          </ac:picMkLst>
        </pc:picChg>
      </pc:sldChg>
      <pc:sldChg chg="addSp modSp mod modAnim">
        <pc:chgData name="Gé Verbeek" userId="20d2065d-8055-4a68-a463-00777506795f" providerId="ADAL" clId="{4C5FCB3D-D2E1-4BBF-82D2-ADEAC10274FE}" dt="2024-08-13T17:28:19.676" v="3982" actId="1076"/>
        <pc:sldMkLst>
          <pc:docMk/>
          <pc:sldMk cId="1483295999" sldId="392"/>
        </pc:sldMkLst>
        <pc:spChg chg="mod">
          <ac:chgData name="Gé Verbeek" userId="20d2065d-8055-4a68-a463-00777506795f" providerId="ADAL" clId="{4C5FCB3D-D2E1-4BBF-82D2-ADEAC10274FE}" dt="2024-08-08T12:21:50.444" v="1089" actId="20577"/>
          <ac:spMkLst>
            <pc:docMk/>
            <pc:sldMk cId="1483295999" sldId="392"/>
            <ac:spMk id="5122" creationId="{80899F95-2E30-4511-922B-B88C19CF0D84}"/>
          </ac:spMkLst>
        </pc:spChg>
        <pc:spChg chg="mod">
          <ac:chgData name="Gé Verbeek" userId="20d2065d-8055-4a68-a463-00777506795f" providerId="ADAL" clId="{4C5FCB3D-D2E1-4BBF-82D2-ADEAC10274FE}" dt="2024-08-08T12:21:15.985" v="1065" actId="6549"/>
          <ac:spMkLst>
            <pc:docMk/>
            <pc:sldMk cId="1483295999" sldId="392"/>
            <ac:spMk id="7171" creationId="{E224BC8B-2913-4038-A10D-36A485D9D174}"/>
          </ac:spMkLst>
        </pc:spChg>
        <pc:picChg chg="add mod">
          <ac:chgData name="Gé Verbeek" userId="20d2065d-8055-4a68-a463-00777506795f" providerId="ADAL" clId="{4C5FCB3D-D2E1-4BBF-82D2-ADEAC10274FE}" dt="2024-08-13T17:28:19.676" v="3982" actId="1076"/>
          <ac:picMkLst>
            <pc:docMk/>
            <pc:sldMk cId="1483295999" sldId="392"/>
            <ac:picMk id="2" creationId="{7E1B606F-CA87-8C4B-D8B5-D2734B891B71}"/>
          </ac:picMkLst>
        </pc:picChg>
      </pc:sldChg>
      <pc:sldChg chg="addSp modSp mod modAnim">
        <pc:chgData name="Gé Verbeek" userId="20d2065d-8055-4a68-a463-00777506795f" providerId="ADAL" clId="{4C5FCB3D-D2E1-4BBF-82D2-ADEAC10274FE}" dt="2024-08-13T17:30:32.677" v="3990" actId="1076"/>
        <pc:sldMkLst>
          <pc:docMk/>
          <pc:sldMk cId="3105034433" sldId="393"/>
        </pc:sldMkLst>
        <pc:spChg chg="mod">
          <ac:chgData name="Gé Verbeek" userId="20d2065d-8055-4a68-a463-00777506795f" providerId="ADAL" clId="{4C5FCB3D-D2E1-4BBF-82D2-ADEAC10274FE}" dt="2024-08-08T12:21:43.298" v="1088" actId="20577"/>
          <ac:spMkLst>
            <pc:docMk/>
            <pc:sldMk cId="3105034433" sldId="393"/>
            <ac:spMk id="5122" creationId="{80899F95-2E30-4511-922B-B88C19CF0D84}"/>
          </ac:spMkLst>
        </pc:spChg>
        <pc:spChg chg="mod">
          <ac:chgData name="Gé Verbeek" userId="20d2065d-8055-4a68-a463-00777506795f" providerId="ADAL" clId="{4C5FCB3D-D2E1-4BBF-82D2-ADEAC10274FE}" dt="2024-08-08T12:25:51.429" v="1118" actId="20577"/>
          <ac:spMkLst>
            <pc:docMk/>
            <pc:sldMk cId="3105034433" sldId="393"/>
            <ac:spMk id="7171" creationId="{E224BC8B-2913-4038-A10D-36A485D9D174}"/>
          </ac:spMkLst>
        </pc:spChg>
        <pc:picChg chg="add mod">
          <ac:chgData name="Gé Verbeek" userId="20d2065d-8055-4a68-a463-00777506795f" providerId="ADAL" clId="{4C5FCB3D-D2E1-4BBF-82D2-ADEAC10274FE}" dt="2024-08-13T17:30:32.677" v="3990" actId="1076"/>
          <ac:picMkLst>
            <pc:docMk/>
            <pc:sldMk cId="3105034433" sldId="393"/>
            <ac:picMk id="3" creationId="{5CFA8924-9442-DA18-7D75-B32ABC5C87D3}"/>
          </ac:picMkLst>
        </pc:picChg>
      </pc:sldChg>
      <pc:sldChg chg="addSp delSp modSp del mod modAnim">
        <pc:chgData name="Gé Verbeek" userId="20d2065d-8055-4a68-a463-00777506795f" providerId="ADAL" clId="{4C5FCB3D-D2E1-4BBF-82D2-ADEAC10274FE}" dt="2024-08-08T12:50:16.069" v="1217" actId="47"/>
        <pc:sldMkLst>
          <pc:docMk/>
          <pc:sldMk cId="1753698846" sldId="394"/>
        </pc:sldMkLst>
        <pc:spChg chg="add mod">
          <ac:chgData name="Gé Verbeek" userId="20d2065d-8055-4a68-a463-00777506795f" providerId="ADAL" clId="{4C5FCB3D-D2E1-4BBF-82D2-ADEAC10274FE}" dt="2024-08-08T12:35:12.451" v="1205"/>
          <ac:spMkLst>
            <pc:docMk/>
            <pc:sldMk cId="1753698846" sldId="394"/>
            <ac:spMk id="2" creationId="{B26007B3-51C9-0982-5FDA-BEA4FF715AFA}"/>
          </ac:spMkLst>
        </pc:spChg>
        <pc:spChg chg="mod">
          <ac:chgData name="Gé Verbeek" userId="20d2065d-8055-4a68-a463-00777506795f" providerId="ADAL" clId="{4C5FCB3D-D2E1-4BBF-82D2-ADEAC10274FE}" dt="2024-08-08T12:28:49.451" v="1203" actId="20577"/>
          <ac:spMkLst>
            <pc:docMk/>
            <pc:sldMk cId="1753698846" sldId="394"/>
            <ac:spMk id="5122" creationId="{80899F95-2E30-4511-922B-B88C19CF0D84}"/>
          </ac:spMkLst>
        </pc:spChg>
        <pc:spChg chg="del mod">
          <ac:chgData name="Gé Verbeek" userId="20d2065d-8055-4a68-a463-00777506795f" providerId="ADAL" clId="{4C5FCB3D-D2E1-4BBF-82D2-ADEAC10274FE}" dt="2024-08-08T12:35:12.451" v="1205"/>
          <ac:spMkLst>
            <pc:docMk/>
            <pc:sldMk cId="1753698846" sldId="394"/>
            <ac:spMk id="7171" creationId="{E224BC8B-2913-4038-A10D-36A485D9D174}"/>
          </ac:spMkLst>
        </pc:spChg>
      </pc:sldChg>
      <pc:sldChg chg="addSp delSp modSp mod modAnim">
        <pc:chgData name="Gé Verbeek" userId="20d2065d-8055-4a68-a463-00777506795f" providerId="ADAL" clId="{4C5FCB3D-D2E1-4BBF-82D2-ADEAC10274FE}" dt="2024-08-13T17:36:31.528" v="4018" actId="14100"/>
        <pc:sldMkLst>
          <pc:docMk/>
          <pc:sldMk cId="3256699461" sldId="395"/>
        </pc:sldMkLst>
        <pc:spChg chg="add mod">
          <ac:chgData name="Gé Verbeek" userId="20d2065d-8055-4a68-a463-00777506795f" providerId="ADAL" clId="{4C5FCB3D-D2E1-4BBF-82D2-ADEAC10274FE}" dt="2024-08-08T13:02:32.372" v="1257"/>
          <ac:spMkLst>
            <pc:docMk/>
            <pc:sldMk cId="3256699461" sldId="395"/>
            <ac:spMk id="2" creationId="{742C2A76-40F8-7150-B272-E04077C44715}"/>
          </ac:spMkLst>
        </pc:spChg>
        <pc:spChg chg="add mod">
          <ac:chgData name="Gé Verbeek" userId="20d2065d-8055-4a68-a463-00777506795f" providerId="ADAL" clId="{4C5FCB3D-D2E1-4BBF-82D2-ADEAC10274FE}" dt="2024-08-13T07:29:17.119" v="1543" actId="6549"/>
          <ac:spMkLst>
            <pc:docMk/>
            <pc:sldMk cId="3256699461" sldId="395"/>
            <ac:spMk id="3" creationId="{EF75BC8E-9845-6DC5-2AAE-5B886E92F7A3}"/>
          </ac:spMkLst>
        </pc:spChg>
        <pc:spChg chg="mod">
          <ac:chgData name="Gé Verbeek" userId="20d2065d-8055-4a68-a463-00777506795f" providerId="ADAL" clId="{4C5FCB3D-D2E1-4BBF-82D2-ADEAC10274FE}" dt="2024-08-08T13:06:08.012" v="1288" actId="1076"/>
          <ac:spMkLst>
            <pc:docMk/>
            <pc:sldMk cId="3256699461" sldId="395"/>
            <ac:spMk id="5122" creationId="{80899F95-2E30-4511-922B-B88C19CF0D84}"/>
          </ac:spMkLst>
        </pc:spChg>
        <pc:spChg chg="add del">
          <ac:chgData name="Gé Verbeek" userId="20d2065d-8055-4a68-a463-00777506795f" providerId="ADAL" clId="{4C5FCB3D-D2E1-4BBF-82D2-ADEAC10274FE}" dt="2024-08-08T13:02:42.403" v="1258"/>
          <ac:spMkLst>
            <pc:docMk/>
            <pc:sldMk cId="3256699461" sldId="395"/>
            <ac:spMk id="7171" creationId="{E224BC8B-2913-4038-A10D-36A485D9D174}"/>
          </ac:spMkLst>
        </pc:spChg>
        <pc:picChg chg="add mod">
          <ac:chgData name="Gé Verbeek" userId="20d2065d-8055-4a68-a463-00777506795f" providerId="ADAL" clId="{4C5FCB3D-D2E1-4BBF-82D2-ADEAC10274FE}" dt="2024-08-13T17:36:31.528" v="4018" actId="14100"/>
          <ac:picMkLst>
            <pc:docMk/>
            <pc:sldMk cId="3256699461" sldId="395"/>
            <ac:picMk id="2" creationId="{F04F146B-85E4-711E-D533-43AF87F0F386}"/>
          </ac:picMkLst>
        </pc:picChg>
      </pc:sldChg>
      <pc:sldChg chg="addSp delSp modSp del mod modAnim">
        <pc:chgData name="Gé Verbeek" userId="20d2065d-8055-4a68-a463-00777506795f" providerId="ADAL" clId="{4C5FCB3D-D2E1-4BBF-82D2-ADEAC10274FE}" dt="2024-08-13T08:16:28.935" v="2089" actId="47"/>
        <pc:sldMkLst>
          <pc:docMk/>
          <pc:sldMk cId="2225114770" sldId="396"/>
        </pc:sldMkLst>
        <pc:spChg chg="add del mod">
          <ac:chgData name="Gé Verbeek" userId="20d2065d-8055-4a68-a463-00777506795f" providerId="ADAL" clId="{4C5FCB3D-D2E1-4BBF-82D2-ADEAC10274FE}" dt="2024-08-08T13:27:02.528" v="1326"/>
          <ac:spMkLst>
            <pc:docMk/>
            <pc:sldMk cId="2225114770" sldId="396"/>
            <ac:spMk id="3" creationId="{92949AF0-D686-A0C5-8802-C1C10773BF68}"/>
          </ac:spMkLst>
        </pc:spChg>
        <pc:spChg chg="add mod">
          <ac:chgData name="Gé Verbeek" userId="20d2065d-8055-4a68-a463-00777506795f" providerId="ADAL" clId="{4C5FCB3D-D2E1-4BBF-82D2-ADEAC10274FE}" dt="2024-08-08T13:38:21.104" v="1524" actId="20577"/>
          <ac:spMkLst>
            <pc:docMk/>
            <pc:sldMk cId="2225114770" sldId="396"/>
            <ac:spMk id="4" creationId="{D642BAB9-5D51-2DFD-4775-716AE17142DE}"/>
          </ac:spMkLst>
        </pc:spChg>
        <pc:spChg chg="mod">
          <ac:chgData name="Gé Verbeek" userId="20d2065d-8055-4a68-a463-00777506795f" providerId="ADAL" clId="{4C5FCB3D-D2E1-4BBF-82D2-ADEAC10274FE}" dt="2024-08-08T13:09:36.183" v="1319" actId="27636"/>
          <ac:spMkLst>
            <pc:docMk/>
            <pc:sldMk cId="2225114770" sldId="396"/>
            <ac:spMk id="5122" creationId="{80899F95-2E30-4511-922B-B88C19CF0D84}"/>
          </ac:spMkLst>
        </pc:spChg>
        <pc:spChg chg="del">
          <ac:chgData name="Gé Verbeek" userId="20d2065d-8055-4a68-a463-00777506795f" providerId="ADAL" clId="{4C5FCB3D-D2E1-4BBF-82D2-ADEAC10274FE}" dt="2024-08-08T13:09:40.276" v="1320"/>
          <ac:spMkLst>
            <pc:docMk/>
            <pc:sldMk cId="2225114770" sldId="396"/>
            <ac:spMk id="7171" creationId="{E224BC8B-2913-4038-A10D-36A485D9D174}"/>
          </ac:spMkLst>
        </pc:spChg>
        <pc:picChg chg="add mod">
          <ac:chgData name="Gé Verbeek" userId="20d2065d-8055-4a68-a463-00777506795f" providerId="ADAL" clId="{4C5FCB3D-D2E1-4BBF-82D2-ADEAC10274FE}" dt="2024-08-08T13:09:47.548" v="1322" actId="1076"/>
          <ac:picMkLst>
            <pc:docMk/>
            <pc:sldMk cId="2225114770" sldId="396"/>
            <ac:picMk id="2" creationId="{D6E86F35-1763-CFC2-A11A-02AE664D6045}"/>
          </ac:picMkLst>
        </pc:picChg>
      </pc:sldChg>
      <pc:sldChg chg="addSp modSp mod modAnim">
        <pc:chgData name="Gé Verbeek" userId="20d2065d-8055-4a68-a463-00777506795f" providerId="ADAL" clId="{4C5FCB3D-D2E1-4BBF-82D2-ADEAC10274FE}" dt="2024-08-13T17:41:41.269" v="4030" actId="732"/>
        <pc:sldMkLst>
          <pc:docMk/>
          <pc:sldMk cId="3944922893" sldId="397"/>
        </pc:sldMkLst>
        <pc:spChg chg="mod">
          <ac:chgData name="Gé Verbeek" userId="20d2065d-8055-4a68-a463-00777506795f" providerId="ADAL" clId="{4C5FCB3D-D2E1-4BBF-82D2-ADEAC10274FE}" dt="2024-08-13T07:38:11.390" v="1575" actId="27636"/>
          <ac:spMkLst>
            <pc:docMk/>
            <pc:sldMk cId="3944922893" sldId="397"/>
            <ac:spMk id="5122" creationId="{80899F95-2E30-4511-922B-B88C19CF0D84}"/>
          </ac:spMkLst>
        </pc:spChg>
        <pc:spChg chg="mod">
          <ac:chgData name="Gé Verbeek" userId="20d2065d-8055-4a68-a463-00777506795f" providerId="ADAL" clId="{4C5FCB3D-D2E1-4BBF-82D2-ADEAC10274FE}" dt="2024-08-13T08:16:17.104" v="2088" actId="20577"/>
          <ac:spMkLst>
            <pc:docMk/>
            <pc:sldMk cId="3944922893" sldId="397"/>
            <ac:spMk id="7171" creationId="{E224BC8B-2913-4038-A10D-36A485D9D174}"/>
          </ac:spMkLst>
        </pc:spChg>
        <pc:picChg chg="add mod modCrop">
          <ac:chgData name="Gé Verbeek" userId="20d2065d-8055-4a68-a463-00777506795f" providerId="ADAL" clId="{4C5FCB3D-D2E1-4BBF-82D2-ADEAC10274FE}" dt="2024-08-13T17:41:41.269" v="4030" actId="732"/>
          <ac:picMkLst>
            <pc:docMk/>
            <pc:sldMk cId="3944922893" sldId="397"/>
            <ac:picMk id="2" creationId="{FF2AB022-DD9E-59C3-D602-9D033A21C414}"/>
          </ac:picMkLst>
        </pc:picChg>
      </pc:sldChg>
      <pc:sldChg chg="addSp modSp mod modAnim">
        <pc:chgData name="Gé Verbeek" userId="20d2065d-8055-4a68-a463-00777506795f" providerId="ADAL" clId="{4C5FCB3D-D2E1-4BBF-82D2-ADEAC10274FE}" dt="2024-08-13T17:41:53.211" v="4032"/>
        <pc:sldMkLst>
          <pc:docMk/>
          <pc:sldMk cId="662202770" sldId="398"/>
        </pc:sldMkLst>
        <pc:spChg chg="mod">
          <ac:chgData name="Gé Verbeek" userId="20d2065d-8055-4a68-a463-00777506795f" providerId="ADAL" clId="{4C5FCB3D-D2E1-4BBF-82D2-ADEAC10274FE}" dt="2024-08-13T07:42:13.690" v="1588"/>
          <ac:spMkLst>
            <pc:docMk/>
            <pc:sldMk cId="662202770" sldId="398"/>
            <ac:spMk id="5122" creationId="{80899F95-2E30-4511-922B-B88C19CF0D84}"/>
          </ac:spMkLst>
        </pc:spChg>
        <pc:spChg chg="mod">
          <ac:chgData name="Gé Verbeek" userId="20d2065d-8055-4a68-a463-00777506795f" providerId="ADAL" clId="{4C5FCB3D-D2E1-4BBF-82D2-ADEAC10274FE}" dt="2024-08-13T07:44:26.098" v="1595" actId="14100"/>
          <ac:spMkLst>
            <pc:docMk/>
            <pc:sldMk cId="662202770" sldId="398"/>
            <ac:spMk id="7171" creationId="{E224BC8B-2913-4038-A10D-36A485D9D174}"/>
          </ac:spMkLst>
        </pc:spChg>
        <pc:picChg chg="add mod">
          <ac:chgData name="Gé Verbeek" userId="20d2065d-8055-4a68-a463-00777506795f" providerId="ADAL" clId="{4C5FCB3D-D2E1-4BBF-82D2-ADEAC10274FE}" dt="2024-08-13T07:44:32.981" v="1598" actId="1076"/>
          <ac:picMkLst>
            <pc:docMk/>
            <pc:sldMk cId="662202770" sldId="398"/>
            <ac:picMk id="3" creationId="{B09FC32B-95F6-9B4E-F28E-E080B8463857}"/>
          </ac:picMkLst>
        </pc:picChg>
      </pc:sldChg>
      <pc:sldChg chg="addSp delSp modSp mod delAnim modAnim">
        <pc:chgData name="Gé Verbeek" userId="20d2065d-8055-4a68-a463-00777506795f" providerId="ADAL" clId="{4C5FCB3D-D2E1-4BBF-82D2-ADEAC10274FE}" dt="2024-08-13T17:42:45.309" v="4045" actId="20577"/>
        <pc:sldMkLst>
          <pc:docMk/>
          <pc:sldMk cId="3116696551" sldId="399"/>
        </pc:sldMkLst>
        <pc:spChg chg="add mod">
          <ac:chgData name="Gé Verbeek" userId="20d2065d-8055-4a68-a463-00777506795f" providerId="ADAL" clId="{4C5FCB3D-D2E1-4BBF-82D2-ADEAC10274FE}" dt="2024-08-13T17:42:45.309" v="4045" actId="20577"/>
          <ac:spMkLst>
            <pc:docMk/>
            <pc:sldMk cId="3116696551" sldId="399"/>
            <ac:spMk id="5" creationId="{0DA2E54F-186B-54B9-8A7D-A6990A5FB362}"/>
          </ac:spMkLst>
        </pc:spChg>
        <pc:spChg chg="mod">
          <ac:chgData name="Gé Verbeek" userId="20d2065d-8055-4a68-a463-00777506795f" providerId="ADAL" clId="{4C5FCB3D-D2E1-4BBF-82D2-ADEAC10274FE}" dt="2024-08-13T07:45:41.669" v="1605"/>
          <ac:spMkLst>
            <pc:docMk/>
            <pc:sldMk cId="3116696551" sldId="399"/>
            <ac:spMk id="5122" creationId="{80899F95-2E30-4511-922B-B88C19CF0D84}"/>
          </ac:spMkLst>
        </pc:spChg>
        <pc:spChg chg="del">
          <ac:chgData name="Gé Verbeek" userId="20d2065d-8055-4a68-a463-00777506795f" providerId="ADAL" clId="{4C5FCB3D-D2E1-4BBF-82D2-ADEAC10274FE}" dt="2024-08-13T07:45:01.819" v="1599" actId="22"/>
          <ac:spMkLst>
            <pc:docMk/>
            <pc:sldMk cId="3116696551" sldId="399"/>
            <ac:spMk id="7171" creationId="{E224BC8B-2913-4038-A10D-36A485D9D174}"/>
          </ac:spMkLst>
        </pc:spChg>
        <pc:picChg chg="add del mod ord">
          <ac:chgData name="Gé Verbeek" userId="20d2065d-8055-4a68-a463-00777506795f" providerId="ADAL" clId="{4C5FCB3D-D2E1-4BBF-82D2-ADEAC10274FE}" dt="2024-08-13T07:45:15.779" v="1600" actId="478"/>
          <ac:picMkLst>
            <pc:docMk/>
            <pc:sldMk cId="3116696551" sldId="399"/>
            <ac:picMk id="3" creationId="{F779A772-F09A-12A6-FABA-9131DA04C54D}"/>
          </ac:picMkLst>
        </pc:picChg>
        <pc:picChg chg="add mod">
          <ac:chgData name="Gé Verbeek" userId="20d2065d-8055-4a68-a463-00777506795f" providerId="ADAL" clId="{4C5FCB3D-D2E1-4BBF-82D2-ADEAC10274FE}" dt="2024-08-13T07:49:29.181" v="1615" actId="14100"/>
          <ac:picMkLst>
            <pc:docMk/>
            <pc:sldMk cId="3116696551" sldId="399"/>
            <ac:picMk id="7" creationId="{543152BC-6D81-0AEA-FD2E-EC0ADFD0FF87}"/>
          </ac:picMkLst>
        </pc:picChg>
      </pc:sldChg>
      <pc:sldChg chg="addSp modSp mod modAnim">
        <pc:chgData name="Gé Verbeek" userId="20d2065d-8055-4a68-a463-00777506795f" providerId="ADAL" clId="{4C5FCB3D-D2E1-4BBF-82D2-ADEAC10274FE}" dt="2024-08-13T17:43:00.115" v="4047"/>
        <pc:sldMkLst>
          <pc:docMk/>
          <pc:sldMk cId="53527164" sldId="400"/>
        </pc:sldMkLst>
        <pc:spChg chg="mod">
          <ac:chgData name="Gé Verbeek" userId="20d2065d-8055-4a68-a463-00777506795f" providerId="ADAL" clId="{4C5FCB3D-D2E1-4BBF-82D2-ADEAC10274FE}" dt="2024-08-13T07:51:11.961" v="1705" actId="20577"/>
          <ac:spMkLst>
            <pc:docMk/>
            <pc:sldMk cId="53527164" sldId="400"/>
            <ac:spMk id="5122" creationId="{80899F95-2E30-4511-922B-B88C19CF0D84}"/>
          </ac:spMkLst>
        </pc:spChg>
        <pc:spChg chg="mod">
          <ac:chgData name="Gé Verbeek" userId="20d2065d-8055-4a68-a463-00777506795f" providerId="ADAL" clId="{4C5FCB3D-D2E1-4BBF-82D2-ADEAC10274FE}" dt="2024-08-13T07:53:20.584" v="1803" actId="20577"/>
          <ac:spMkLst>
            <pc:docMk/>
            <pc:sldMk cId="53527164" sldId="400"/>
            <ac:spMk id="7171" creationId="{E224BC8B-2913-4038-A10D-36A485D9D174}"/>
          </ac:spMkLst>
        </pc:spChg>
        <pc:picChg chg="add mod">
          <ac:chgData name="Gé Verbeek" userId="20d2065d-8055-4a68-a463-00777506795f" providerId="ADAL" clId="{4C5FCB3D-D2E1-4BBF-82D2-ADEAC10274FE}" dt="2024-08-13T07:54:38.636" v="1808" actId="1076"/>
          <ac:picMkLst>
            <pc:docMk/>
            <pc:sldMk cId="53527164" sldId="400"/>
            <ac:picMk id="2" creationId="{EA1F2420-AD3A-1026-1A9B-550F686400DF}"/>
          </ac:picMkLst>
        </pc:picChg>
        <pc:picChg chg="add mod">
          <ac:chgData name="Gé Verbeek" userId="20d2065d-8055-4a68-a463-00777506795f" providerId="ADAL" clId="{4C5FCB3D-D2E1-4BBF-82D2-ADEAC10274FE}" dt="2024-08-13T07:55:28.640" v="1810" actId="1076"/>
          <ac:picMkLst>
            <pc:docMk/>
            <pc:sldMk cId="53527164" sldId="400"/>
            <ac:picMk id="3" creationId="{A89A2850-6CE0-E90C-6E85-F91C53FD3FAB}"/>
          </ac:picMkLst>
        </pc:picChg>
      </pc:sldChg>
      <pc:sldChg chg="addSp modSp add mod modAnim">
        <pc:chgData name="Gé Verbeek" userId="20d2065d-8055-4a68-a463-00777506795f" providerId="ADAL" clId="{4C5FCB3D-D2E1-4BBF-82D2-ADEAC10274FE}" dt="2024-08-13T17:23:07.856" v="3968"/>
        <pc:sldMkLst>
          <pc:docMk/>
          <pc:sldMk cId="2905628086" sldId="401"/>
        </pc:sldMkLst>
        <pc:spChg chg="mod">
          <ac:chgData name="Gé Verbeek" userId="20d2065d-8055-4a68-a463-00777506795f" providerId="ADAL" clId="{4C5FCB3D-D2E1-4BBF-82D2-ADEAC10274FE}" dt="2024-08-08T11:54:47.994" v="989" actId="20577"/>
          <ac:spMkLst>
            <pc:docMk/>
            <pc:sldMk cId="2905628086" sldId="401"/>
            <ac:spMk id="7171" creationId="{E224BC8B-2913-4038-A10D-36A485D9D174}"/>
          </ac:spMkLst>
        </pc:spChg>
        <pc:picChg chg="add mod">
          <ac:chgData name="Gé Verbeek" userId="20d2065d-8055-4a68-a463-00777506795f" providerId="ADAL" clId="{4C5FCB3D-D2E1-4BBF-82D2-ADEAC10274FE}" dt="2024-08-13T17:21:33.738" v="3955" actId="1076"/>
          <ac:picMkLst>
            <pc:docMk/>
            <pc:sldMk cId="2905628086" sldId="401"/>
            <ac:picMk id="3" creationId="{6B3CF856-1151-87D5-2143-900A0E24E01E}"/>
          </ac:picMkLst>
        </pc:picChg>
      </pc:sldChg>
      <pc:sldChg chg="addSp modSp add mod modAnim">
        <pc:chgData name="Gé Verbeek" userId="20d2065d-8055-4a68-a463-00777506795f" providerId="ADAL" clId="{4C5FCB3D-D2E1-4BBF-82D2-ADEAC10274FE}" dt="2024-08-13T17:27:05.979" v="3977" actId="14100"/>
        <pc:sldMkLst>
          <pc:docMk/>
          <pc:sldMk cId="2524365618" sldId="402"/>
        </pc:sldMkLst>
        <pc:spChg chg="mod">
          <ac:chgData name="Gé Verbeek" userId="20d2065d-8055-4a68-a463-00777506795f" providerId="ADAL" clId="{4C5FCB3D-D2E1-4BBF-82D2-ADEAC10274FE}" dt="2024-08-13T17:25:12.184" v="3973" actId="14100"/>
          <ac:spMkLst>
            <pc:docMk/>
            <pc:sldMk cId="2524365618" sldId="402"/>
            <ac:spMk id="7171" creationId="{E224BC8B-2913-4038-A10D-36A485D9D174}"/>
          </ac:spMkLst>
        </pc:spChg>
        <pc:picChg chg="add mod">
          <ac:chgData name="Gé Verbeek" userId="20d2065d-8055-4a68-a463-00777506795f" providerId="ADAL" clId="{4C5FCB3D-D2E1-4BBF-82D2-ADEAC10274FE}" dt="2024-08-13T17:27:05.979" v="3977" actId="14100"/>
          <ac:picMkLst>
            <pc:docMk/>
            <pc:sldMk cId="2524365618" sldId="402"/>
            <ac:picMk id="3" creationId="{5818F04F-CA18-2614-F27A-9D84880DA737}"/>
          </ac:picMkLst>
        </pc:picChg>
      </pc:sldChg>
      <pc:sldChg chg="addSp modSp add mod modAnim">
        <pc:chgData name="Gé Verbeek" userId="20d2065d-8055-4a68-a463-00777506795f" providerId="ADAL" clId="{4C5FCB3D-D2E1-4BBF-82D2-ADEAC10274FE}" dt="2024-08-13T17:31:26.201" v="3998" actId="113"/>
        <pc:sldMkLst>
          <pc:docMk/>
          <pc:sldMk cId="1740872384" sldId="403"/>
        </pc:sldMkLst>
        <pc:spChg chg="mod">
          <ac:chgData name="Gé Verbeek" userId="20d2065d-8055-4a68-a463-00777506795f" providerId="ADAL" clId="{4C5FCB3D-D2E1-4BBF-82D2-ADEAC10274FE}" dt="2024-08-13T17:31:26.201" v="3998" actId="113"/>
          <ac:spMkLst>
            <pc:docMk/>
            <pc:sldMk cId="1740872384" sldId="403"/>
            <ac:spMk id="7171" creationId="{E224BC8B-2913-4038-A10D-36A485D9D174}"/>
          </ac:spMkLst>
        </pc:spChg>
        <pc:picChg chg="add mod">
          <ac:chgData name="Gé Verbeek" userId="20d2065d-8055-4a68-a463-00777506795f" providerId="ADAL" clId="{4C5FCB3D-D2E1-4BBF-82D2-ADEAC10274FE}" dt="2024-08-13T17:31:00.060" v="3994" actId="1076"/>
          <ac:picMkLst>
            <pc:docMk/>
            <pc:sldMk cId="1740872384" sldId="403"/>
            <ac:picMk id="3" creationId="{5A1ED461-82FC-322D-C32D-4DAEF495A329}"/>
          </ac:picMkLst>
        </pc:picChg>
      </pc:sldChg>
      <pc:sldChg chg="addSp modSp add mod modAnim">
        <pc:chgData name="Gé Verbeek" userId="20d2065d-8055-4a68-a463-00777506795f" providerId="ADAL" clId="{4C5FCB3D-D2E1-4BBF-82D2-ADEAC10274FE}" dt="2024-08-13T17:34:35.245" v="4009"/>
        <pc:sldMkLst>
          <pc:docMk/>
          <pc:sldMk cId="2194385231" sldId="404"/>
        </pc:sldMkLst>
        <pc:spChg chg="mod">
          <ac:chgData name="Gé Verbeek" userId="20d2065d-8055-4a68-a463-00777506795f" providerId="ADAL" clId="{4C5FCB3D-D2E1-4BBF-82D2-ADEAC10274FE}" dt="2024-08-08T12:51:24.079" v="1224" actId="20577"/>
          <ac:spMkLst>
            <pc:docMk/>
            <pc:sldMk cId="2194385231" sldId="404"/>
            <ac:spMk id="2" creationId="{B26007B3-51C9-0982-5FDA-BEA4FF715AFA}"/>
          </ac:spMkLst>
        </pc:spChg>
        <pc:picChg chg="add mod">
          <ac:chgData name="Gé Verbeek" userId="20d2065d-8055-4a68-a463-00777506795f" providerId="ADAL" clId="{4C5FCB3D-D2E1-4BBF-82D2-ADEAC10274FE}" dt="2024-08-13T17:33:48.666" v="4004" actId="1076"/>
          <ac:picMkLst>
            <pc:docMk/>
            <pc:sldMk cId="2194385231" sldId="404"/>
            <ac:picMk id="4" creationId="{DD1271C8-8688-EBD1-B288-9E732031F017}"/>
          </ac:picMkLst>
        </pc:picChg>
      </pc:sldChg>
      <pc:sldChg chg="addSp modSp new mod modAnim">
        <pc:chgData name="Gé Verbeek" userId="20d2065d-8055-4a68-a463-00777506795f" providerId="ADAL" clId="{4C5FCB3D-D2E1-4BBF-82D2-ADEAC10274FE}" dt="2024-08-13T17:46:30.912" v="4058" actId="14100"/>
        <pc:sldMkLst>
          <pc:docMk/>
          <pc:sldMk cId="44334126" sldId="405"/>
        </pc:sldMkLst>
        <pc:spChg chg="mod">
          <ac:chgData name="Gé Verbeek" userId="20d2065d-8055-4a68-a463-00777506795f" providerId="ADAL" clId="{4C5FCB3D-D2E1-4BBF-82D2-ADEAC10274FE}" dt="2024-08-13T07:56:29.803" v="1817" actId="20577"/>
          <ac:spMkLst>
            <pc:docMk/>
            <pc:sldMk cId="44334126" sldId="405"/>
            <ac:spMk id="2" creationId="{E02817E0-C55E-7E38-5FBA-D3614F648230}"/>
          </ac:spMkLst>
        </pc:spChg>
        <pc:spChg chg="mod">
          <ac:chgData name="Gé Verbeek" userId="20d2065d-8055-4a68-a463-00777506795f" providerId="ADAL" clId="{4C5FCB3D-D2E1-4BBF-82D2-ADEAC10274FE}" dt="2024-08-13T08:08:12.554" v="1945" actId="20577"/>
          <ac:spMkLst>
            <pc:docMk/>
            <pc:sldMk cId="44334126" sldId="405"/>
            <ac:spMk id="3" creationId="{33A85BA1-6DF7-686A-38BE-A1FB8640BA1A}"/>
          </ac:spMkLst>
        </pc:spChg>
        <pc:spChg chg="add">
          <ac:chgData name="Gé Verbeek" userId="20d2065d-8055-4a68-a463-00777506795f" providerId="ADAL" clId="{4C5FCB3D-D2E1-4BBF-82D2-ADEAC10274FE}" dt="2024-08-13T08:03:11.220" v="1829"/>
          <ac:spMkLst>
            <pc:docMk/>
            <pc:sldMk cId="44334126" sldId="405"/>
            <ac:spMk id="4" creationId="{C73F45CF-6E5F-49F5-5868-D01B6A1E6351}"/>
          </ac:spMkLst>
        </pc:spChg>
        <pc:picChg chg="add mod">
          <ac:chgData name="Gé Verbeek" userId="20d2065d-8055-4a68-a463-00777506795f" providerId="ADAL" clId="{4C5FCB3D-D2E1-4BBF-82D2-ADEAC10274FE}" dt="2024-08-13T17:45:19.511" v="4053" actId="1076"/>
          <ac:picMkLst>
            <pc:docMk/>
            <pc:sldMk cId="44334126" sldId="405"/>
            <ac:picMk id="5" creationId="{8A930028-0D34-B57A-502F-662B5909104F}"/>
          </ac:picMkLst>
        </pc:picChg>
        <pc:picChg chg="add mod">
          <ac:chgData name="Gé Verbeek" userId="20d2065d-8055-4a68-a463-00777506795f" providerId="ADAL" clId="{4C5FCB3D-D2E1-4BBF-82D2-ADEAC10274FE}" dt="2024-08-13T17:46:30.912" v="4058" actId="14100"/>
          <ac:picMkLst>
            <pc:docMk/>
            <pc:sldMk cId="44334126" sldId="405"/>
            <ac:picMk id="7" creationId="{76FA038C-C9A3-47F3-A9FD-FA322FE22AB6}"/>
          </ac:picMkLst>
        </pc:picChg>
      </pc:sldChg>
      <pc:sldChg chg="addSp modSp add mod modAnim modNotesTx">
        <pc:chgData name="Gé Verbeek" userId="20d2065d-8055-4a68-a463-00777506795f" providerId="ADAL" clId="{4C5FCB3D-D2E1-4BBF-82D2-ADEAC10274FE}" dt="2024-08-13T18:17:32.186" v="4256"/>
        <pc:sldMkLst>
          <pc:docMk/>
          <pc:sldMk cId="2252612493" sldId="406"/>
        </pc:sldMkLst>
        <pc:spChg chg="mod">
          <ac:chgData name="Gé Verbeek" userId="20d2065d-8055-4a68-a463-00777506795f" providerId="ADAL" clId="{4C5FCB3D-D2E1-4BBF-82D2-ADEAC10274FE}" dt="2024-08-13T08:11:57.778" v="1968" actId="20577"/>
          <ac:spMkLst>
            <pc:docMk/>
            <pc:sldMk cId="2252612493" sldId="406"/>
            <ac:spMk id="2" creationId="{E02817E0-C55E-7E38-5FBA-D3614F648230}"/>
          </ac:spMkLst>
        </pc:spChg>
        <pc:spChg chg="mod">
          <ac:chgData name="Gé Verbeek" userId="20d2065d-8055-4a68-a463-00777506795f" providerId="ADAL" clId="{4C5FCB3D-D2E1-4BBF-82D2-ADEAC10274FE}" dt="2024-08-13T08:15:08.978" v="2066" actId="27636"/>
          <ac:spMkLst>
            <pc:docMk/>
            <pc:sldMk cId="2252612493" sldId="406"/>
            <ac:spMk id="3" creationId="{33A85BA1-6DF7-686A-38BE-A1FB8640BA1A}"/>
          </ac:spMkLst>
        </pc:spChg>
        <pc:picChg chg="add mod">
          <ac:chgData name="Gé Verbeek" userId="20d2065d-8055-4a68-a463-00777506795f" providerId="ADAL" clId="{4C5FCB3D-D2E1-4BBF-82D2-ADEAC10274FE}" dt="2024-08-13T08:15:41.435" v="2068" actId="1076"/>
          <ac:picMkLst>
            <pc:docMk/>
            <pc:sldMk cId="2252612493" sldId="406"/>
            <ac:picMk id="4" creationId="{D49A9A59-BAF9-C9BB-61F1-7E28AFAD58FD}"/>
          </ac:picMkLst>
        </pc:picChg>
        <pc:picChg chg="add mod">
          <ac:chgData name="Gé Verbeek" userId="20d2065d-8055-4a68-a463-00777506795f" providerId="ADAL" clId="{4C5FCB3D-D2E1-4BBF-82D2-ADEAC10274FE}" dt="2024-08-13T17:49:27.045" v="4065" actId="1076"/>
          <ac:picMkLst>
            <pc:docMk/>
            <pc:sldMk cId="2252612493" sldId="406"/>
            <ac:picMk id="6" creationId="{10C847AD-6E31-0CD5-47BA-155B9484935A}"/>
          </ac:picMkLst>
        </pc:picChg>
      </pc:sldChg>
      <pc:sldChg chg="addSp modSp add del mod">
        <pc:chgData name="Gé Verbeek" userId="20d2065d-8055-4a68-a463-00777506795f" providerId="ADAL" clId="{4C5FCB3D-D2E1-4BBF-82D2-ADEAC10274FE}" dt="2024-08-13T09:07:10.220" v="2649" actId="47"/>
        <pc:sldMkLst>
          <pc:docMk/>
          <pc:sldMk cId="197872818" sldId="407"/>
        </pc:sldMkLst>
        <pc:picChg chg="add mod modCrop">
          <ac:chgData name="Gé Verbeek" userId="20d2065d-8055-4a68-a463-00777506795f" providerId="ADAL" clId="{4C5FCB3D-D2E1-4BBF-82D2-ADEAC10274FE}" dt="2024-08-13T08:25:32.555" v="2098" actId="1076"/>
          <ac:picMkLst>
            <pc:docMk/>
            <pc:sldMk cId="197872818" sldId="407"/>
            <ac:picMk id="4" creationId="{DEBA7AF0-5CDF-1036-AED4-3C996023115C}"/>
          </ac:picMkLst>
        </pc:picChg>
        <pc:picChg chg="add mod">
          <ac:chgData name="Gé Verbeek" userId="20d2065d-8055-4a68-a463-00777506795f" providerId="ADAL" clId="{4C5FCB3D-D2E1-4BBF-82D2-ADEAC10274FE}" dt="2024-08-13T08:27:51.676" v="2100" actId="14100"/>
          <ac:picMkLst>
            <pc:docMk/>
            <pc:sldMk cId="197872818" sldId="407"/>
            <ac:picMk id="6" creationId="{6D789454-71ED-5C84-EF4F-C1B0D3224916}"/>
          </ac:picMkLst>
        </pc:picChg>
      </pc:sldChg>
      <pc:sldChg chg="addSp modSp add mod modAnim">
        <pc:chgData name="Gé Verbeek" userId="20d2065d-8055-4a68-a463-00777506795f" providerId="ADAL" clId="{4C5FCB3D-D2E1-4BBF-82D2-ADEAC10274FE}" dt="2024-08-13T18:19:04.952" v="4262"/>
        <pc:sldMkLst>
          <pc:docMk/>
          <pc:sldMk cId="89826565" sldId="408"/>
        </pc:sldMkLst>
        <pc:spChg chg="mod">
          <ac:chgData name="Gé Verbeek" userId="20d2065d-8055-4a68-a463-00777506795f" providerId="ADAL" clId="{4C5FCB3D-D2E1-4BBF-82D2-ADEAC10274FE}" dt="2024-08-13T08:28:32.995" v="2122" actId="20577"/>
          <ac:spMkLst>
            <pc:docMk/>
            <pc:sldMk cId="89826565" sldId="408"/>
            <ac:spMk id="2" creationId="{E02817E0-C55E-7E38-5FBA-D3614F648230}"/>
          </ac:spMkLst>
        </pc:spChg>
        <pc:spChg chg="mod">
          <ac:chgData name="Gé Verbeek" userId="20d2065d-8055-4a68-a463-00777506795f" providerId="ADAL" clId="{4C5FCB3D-D2E1-4BBF-82D2-ADEAC10274FE}" dt="2024-08-13T08:39:36.785" v="2322" actId="20577"/>
          <ac:spMkLst>
            <pc:docMk/>
            <pc:sldMk cId="89826565" sldId="408"/>
            <ac:spMk id="3" creationId="{33A85BA1-6DF7-686A-38BE-A1FB8640BA1A}"/>
          </ac:spMkLst>
        </pc:spChg>
        <pc:picChg chg="add mod">
          <ac:chgData name="Gé Verbeek" userId="20d2065d-8055-4a68-a463-00777506795f" providerId="ADAL" clId="{4C5FCB3D-D2E1-4BBF-82D2-ADEAC10274FE}" dt="2024-08-13T17:48:34.384" v="4059" actId="1076"/>
          <ac:picMkLst>
            <pc:docMk/>
            <pc:sldMk cId="89826565" sldId="408"/>
            <ac:picMk id="4" creationId="{52318808-1506-8EAA-5850-29E9A6FF16FA}"/>
          </ac:picMkLst>
        </pc:picChg>
        <pc:picChg chg="add mod">
          <ac:chgData name="Gé Verbeek" userId="20d2065d-8055-4a68-a463-00777506795f" providerId="ADAL" clId="{4C5FCB3D-D2E1-4BBF-82D2-ADEAC10274FE}" dt="2024-08-13T17:48:41.417" v="4061" actId="1076"/>
          <ac:picMkLst>
            <pc:docMk/>
            <pc:sldMk cId="89826565" sldId="408"/>
            <ac:picMk id="6" creationId="{70AEA6DD-236D-1C22-32FD-CE466C585E68}"/>
          </ac:picMkLst>
        </pc:picChg>
      </pc:sldChg>
      <pc:sldChg chg="addSp modSp add mod replId modAnim">
        <pc:chgData name="Gé Verbeek" userId="20d2065d-8055-4a68-a463-00777506795f" providerId="ADAL" clId="{4C5FCB3D-D2E1-4BBF-82D2-ADEAC10274FE}" dt="2024-08-13T18:19:46.932" v="4267" actId="14100"/>
        <pc:sldMkLst>
          <pc:docMk/>
          <pc:sldMk cId="4107558654" sldId="409"/>
        </pc:sldMkLst>
        <pc:spChg chg="mod">
          <ac:chgData name="Gé Verbeek" userId="20d2065d-8055-4a68-a463-00777506795f" providerId="ADAL" clId="{4C5FCB3D-D2E1-4BBF-82D2-ADEAC10274FE}" dt="2024-08-13T08:46:39.072" v="2336" actId="20577"/>
          <ac:spMkLst>
            <pc:docMk/>
            <pc:sldMk cId="4107558654" sldId="409"/>
            <ac:spMk id="2" creationId="{E02817E0-C55E-7E38-5FBA-D3614F648230}"/>
          </ac:spMkLst>
        </pc:spChg>
        <pc:spChg chg="mod">
          <ac:chgData name="Gé Verbeek" userId="20d2065d-8055-4a68-a463-00777506795f" providerId="ADAL" clId="{4C5FCB3D-D2E1-4BBF-82D2-ADEAC10274FE}" dt="2024-08-13T08:51:47.338" v="2410" actId="20577"/>
          <ac:spMkLst>
            <pc:docMk/>
            <pc:sldMk cId="4107558654" sldId="409"/>
            <ac:spMk id="3" creationId="{33A85BA1-6DF7-686A-38BE-A1FB8640BA1A}"/>
          </ac:spMkLst>
        </pc:spChg>
        <pc:picChg chg="add mod">
          <ac:chgData name="Gé Verbeek" userId="20d2065d-8055-4a68-a463-00777506795f" providerId="ADAL" clId="{4C5FCB3D-D2E1-4BBF-82D2-ADEAC10274FE}" dt="2024-08-13T18:19:46.932" v="4267" actId="14100"/>
          <ac:picMkLst>
            <pc:docMk/>
            <pc:sldMk cId="4107558654" sldId="409"/>
            <ac:picMk id="4" creationId="{D31EDEB5-1FB5-4EB8-647B-1E2DC0832A4D}"/>
          </ac:picMkLst>
        </pc:picChg>
      </pc:sldChg>
      <pc:sldChg chg="addSp delSp modSp add mod modAnim">
        <pc:chgData name="Gé Verbeek" userId="20d2065d-8055-4a68-a463-00777506795f" providerId="ADAL" clId="{4C5FCB3D-D2E1-4BBF-82D2-ADEAC10274FE}" dt="2024-08-13T18:29:47.918" v="4301" actId="27636"/>
        <pc:sldMkLst>
          <pc:docMk/>
          <pc:sldMk cId="1529717539" sldId="410"/>
        </pc:sldMkLst>
        <pc:spChg chg="mod">
          <ac:chgData name="Gé Verbeek" userId="20d2065d-8055-4a68-a463-00777506795f" providerId="ADAL" clId="{4C5FCB3D-D2E1-4BBF-82D2-ADEAC10274FE}" dt="2024-08-13T08:55:26.356" v="2461" actId="20577"/>
          <ac:spMkLst>
            <pc:docMk/>
            <pc:sldMk cId="1529717539" sldId="410"/>
            <ac:spMk id="2" creationId="{E02817E0-C55E-7E38-5FBA-D3614F648230}"/>
          </ac:spMkLst>
        </pc:spChg>
        <pc:spChg chg="add del mod">
          <ac:chgData name="Gé Verbeek" userId="20d2065d-8055-4a68-a463-00777506795f" providerId="ADAL" clId="{4C5FCB3D-D2E1-4BBF-82D2-ADEAC10274FE}" dt="2024-08-13T18:29:47.918" v="4301" actId="27636"/>
          <ac:spMkLst>
            <pc:docMk/>
            <pc:sldMk cId="1529717539" sldId="410"/>
            <ac:spMk id="3" creationId="{33A85BA1-6DF7-686A-38BE-A1FB8640BA1A}"/>
          </ac:spMkLst>
        </pc:spChg>
        <pc:spChg chg="add mod">
          <ac:chgData name="Gé Verbeek" userId="20d2065d-8055-4a68-a463-00777506795f" providerId="ADAL" clId="{4C5FCB3D-D2E1-4BBF-82D2-ADEAC10274FE}" dt="2024-08-13T08:55:14.394" v="2449"/>
          <ac:spMkLst>
            <pc:docMk/>
            <pc:sldMk cId="1529717539" sldId="410"/>
            <ac:spMk id="5" creationId="{1804B483-84E4-7399-A393-CA77C33BEBC0}"/>
          </ac:spMkLst>
        </pc:spChg>
        <pc:spChg chg="add mod">
          <ac:chgData name="Gé Verbeek" userId="20d2065d-8055-4a68-a463-00777506795f" providerId="ADAL" clId="{4C5FCB3D-D2E1-4BBF-82D2-ADEAC10274FE}" dt="2024-08-13T08:55:19.509" v="2452"/>
          <ac:spMkLst>
            <pc:docMk/>
            <pc:sldMk cId="1529717539" sldId="410"/>
            <ac:spMk id="6" creationId="{9605CD41-799E-7B9C-872E-1646144EB7AA}"/>
          </ac:spMkLst>
        </pc:spChg>
        <pc:picChg chg="add mod">
          <ac:chgData name="Gé Verbeek" userId="20d2065d-8055-4a68-a463-00777506795f" providerId="ADAL" clId="{4C5FCB3D-D2E1-4BBF-82D2-ADEAC10274FE}" dt="2024-08-13T08:54:58.647" v="2447"/>
          <ac:picMkLst>
            <pc:docMk/>
            <pc:sldMk cId="1529717539" sldId="410"/>
            <ac:picMk id="4" creationId="{3BE43085-672C-0E9B-2130-E0D3A5DEEB8A}"/>
          </ac:picMkLst>
        </pc:picChg>
        <pc:picChg chg="add mod">
          <ac:chgData name="Gé Verbeek" userId="20d2065d-8055-4a68-a463-00777506795f" providerId="ADAL" clId="{4C5FCB3D-D2E1-4BBF-82D2-ADEAC10274FE}" dt="2024-08-13T18:20:23.848" v="4269" actId="1076"/>
          <ac:picMkLst>
            <pc:docMk/>
            <pc:sldMk cId="1529717539" sldId="410"/>
            <ac:picMk id="7" creationId="{4A298E22-00B1-7EFA-C540-22593ED8C87B}"/>
          </ac:picMkLst>
        </pc:picChg>
      </pc:sldChg>
      <pc:sldChg chg="addSp modSp add mod replId">
        <pc:chgData name="Gé Verbeek" userId="20d2065d-8055-4a68-a463-00777506795f" providerId="ADAL" clId="{4C5FCB3D-D2E1-4BBF-82D2-ADEAC10274FE}" dt="2024-08-13T18:21:43.925" v="4274" actId="1076"/>
        <pc:sldMkLst>
          <pc:docMk/>
          <pc:sldMk cId="4088292504" sldId="411"/>
        </pc:sldMkLst>
        <pc:spChg chg="mod">
          <ac:chgData name="Gé Verbeek" userId="20d2065d-8055-4a68-a463-00777506795f" providerId="ADAL" clId="{4C5FCB3D-D2E1-4BBF-82D2-ADEAC10274FE}" dt="2024-08-13T09:07:53.022" v="2674" actId="20577"/>
          <ac:spMkLst>
            <pc:docMk/>
            <pc:sldMk cId="4088292504" sldId="411"/>
            <ac:spMk id="2" creationId="{E02817E0-C55E-7E38-5FBA-D3614F648230}"/>
          </ac:spMkLst>
        </pc:spChg>
        <pc:spChg chg="mod">
          <ac:chgData name="Gé Verbeek" userId="20d2065d-8055-4a68-a463-00777506795f" providerId="ADAL" clId="{4C5FCB3D-D2E1-4BBF-82D2-ADEAC10274FE}" dt="2024-08-13T09:15:48.858" v="2834" actId="20577"/>
          <ac:spMkLst>
            <pc:docMk/>
            <pc:sldMk cId="4088292504" sldId="411"/>
            <ac:spMk id="3" creationId="{33A85BA1-6DF7-686A-38BE-A1FB8640BA1A}"/>
          </ac:spMkLst>
        </pc:spChg>
        <pc:picChg chg="add mod">
          <ac:chgData name="Gé Verbeek" userId="20d2065d-8055-4a68-a463-00777506795f" providerId="ADAL" clId="{4C5FCB3D-D2E1-4BBF-82D2-ADEAC10274FE}" dt="2024-08-13T09:10:24.244" v="2821" actId="1076"/>
          <ac:picMkLst>
            <pc:docMk/>
            <pc:sldMk cId="4088292504" sldId="411"/>
            <ac:picMk id="4" creationId="{EE0377EB-07C8-3CEA-43EA-F4E5F0D81B31}"/>
          </ac:picMkLst>
        </pc:picChg>
        <pc:picChg chg="add mod">
          <ac:chgData name="Gé Verbeek" userId="20d2065d-8055-4a68-a463-00777506795f" providerId="ADAL" clId="{4C5FCB3D-D2E1-4BBF-82D2-ADEAC10274FE}" dt="2024-08-13T18:21:43.925" v="4274" actId="1076"/>
          <ac:picMkLst>
            <pc:docMk/>
            <pc:sldMk cId="4088292504" sldId="411"/>
            <ac:picMk id="5" creationId="{917866ED-0D29-487F-7FC1-52C615EC1BEA}"/>
          </ac:picMkLst>
        </pc:picChg>
      </pc:sldChg>
      <pc:sldChg chg="addSp modSp add mod ord replId modAnim">
        <pc:chgData name="Gé Verbeek" userId="20d2065d-8055-4a68-a463-00777506795f" providerId="ADAL" clId="{4C5FCB3D-D2E1-4BBF-82D2-ADEAC10274FE}" dt="2024-08-13T18:23:56.332" v="4281"/>
        <pc:sldMkLst>
          <pc:docMk/>
          <pc:sldMk cId="2879730698" sldId="412"/>
        </pc:sldMkLst>
        <pc:spChg chg="mod">
          <ac:chgData name="Gé Verbeek" userId="20d2065d-8055-4a68-a463-00777506795f" providerId="ADAL" clId="{4C5FCB3D-D2E1-4BBF-82D2-ADEAC10274FE}" dt="2024-08-13T09:16:49.809" v="2840"/>
          <ac:spMkLst>
            <pc:docMk/>
            <pc:sldMk cId="2879730698" sldId="412"/>
            <ac:spMk id="2" creationId="{E02817E0-C55E-7E38-5FBA-D3614F648230}"/>
          </ac:spMkLst>
        </pc:spChg>
        <pc:spChg chg="mod">
          <ac:chgData name="Gé Verbeek" userId="20d2065d-8055-4a68-a463-00777506795f" providerId="ADAL" clId="{4C5FCB3D-D2E1-4BBF-82D2-ADEAC10274FE}" dt="2024-08-13T18:22:45.969" v="4275" actId="20577"/>
          <ac:spMkLst>
            <pc:docMk/>
            <pc:sldMk cId="2879730698" sldId="412"/>
            <ac:spMk id="3" creationId="{33A85BA1-6DF7-686A-38BE-A1FB8640BA1A}"/>
          </ac:spMkLst>
        </pc:spChg>
        <pc:picChg chg="add mod">
          <ac:chgData name="Gé Verbeek" userId="20d2065d-8055-4a68-a463-00777506795f" providerId="ADAL" clId="{4C5FCB3D-D2E1-4BBF-82D2-ADEAC10274FE}" dt="2024-08-13T09:17:55.436" v="2863" actId="1076"/>
          <ac:picMkLst>
            <pc:docMk/>
            <pc:sldMk cId="2879730698" sldId="412"/>
            <ac:picMk id="4" creationId="{36E8301A-C951-205D-38A4-DF66ACF08FAF}"/>
          </ac:picMkLst>
        </pc:picChg>
        <pc:picChg chg="add mod modCrop">
          <ac:chgData name="Gé Verbeek" userId="20d2065d-8055-4a68-a463-00777506795f" providerId="ADAL" clId="{4C5FCB3D-D2E1-4BBF-82D2-ADEAC10274FE}" dt="2024-08-13T09:22:31.399" v="2872" actId="1076"/>
          <ac:picMkLst>
            <pc:docMk/>
            <pc:sldMk cId="2879730698" sldId="412"/>
            <ac:picMk id="5" creationId="{1BD06CF7-3B10-B4E7-73D4-3A8760DC54CC}"/>
          </ac:picMkLst>
        </pc:picChg>
      </pc:sldChg>
      <pc:sldChg chg="addSp modSp add mod modAnim">
        <pc:chgData name="Gé Verbeek" userId="20d2065d-8055-4a68-a463-00777506795f" providerId="ADAL" clId="{4C5FCB3D-D2E1-4BBF-82D2-ADEAC10274FE}" dt="2024-08-13T18:39:52.550" v="4313"/>
        <pc:sldMkLst>
          <pc:docMk/>
          <pc:sldMk cId="110036808" sldId="413"/>
        </pc:sldMkLst>
        <pc:spChg chg="mod">
          <ac:chgData name="Gé Verbeek" userId="20d2065d-8055-4a68-a463-00777506795f" providerId="ADAL" clId="{4C5FCB3D-D2E1-4BBF-82D2-ADEAC10274FE}" dt="2024-08-13T09:48:15.558" v="3036" actId="20577"/>
          <ac:spMkLst>
            <pc:docMk/>
            <pc:sldMk cId="110036808" sldId="413"/>
            <ac:spMk id="2" creationId="{E02817E0-C55E-7E38-5FBA-D3614F648230}"/>
          </ac:spMkLst>
        </pc:spChg>
        <pc:spChg chg="mod">
          <ac:chgData name="Gé Verbeek" userId="20d2065d-8055-4a68-a463-00777506795f" providerId="ADAL" clId="{4C5FCB3D-D2E1-4BBF-82D2-ADEAC10274FE}" dt="2024-08-13T09:50:13.185" v="3065" actId="20577"/>
          <ac:spMkLst>
            <pc:docMk/>
            <pc:sldMk cId="110036808" sldId="413"/>
            <ac:spMk id="3" creationId="{33A85BA1-6DF7-686A-38BE-A1FB8640BA1A}"/>
          </ac:spMkLst>
        </pc:spChg>
        <pc:picChg chg="add mod">
          <ac:chgData name="Gé Verbeek" userId="20d2065d-8055-4a68-a463-00777506795f" providerId="ADAL" clId="{4C5FCB3D-D2E1-4BBF-82D2-ADEAC10274FE}" dt="2024-08-13T10:00:10.708" v="3159" actId="1076"/>
          <ac:picMkLst>
            <pc:docMk/>
            <pc:sldMk cId="110036808" sldId="413"/>
            <ac:picMk id="4" creationId="{661767C7-35A5-E0B4-C6E3-FA096CC80B53}"/>
          </ac:picMkLst>
        </pc:picChg>
      </pc:sldChg>
      <pc:sldChg chg="addSp modSp add mod replId modAnim">
        <pc:chgData name="Gé Verbeek" userId="20d2065d-8055-4a68-a463-00777506795f" providerId="ADAL" clId="{4C5FCB3D-D2E1-4BBF-82D2-ADEAC10274FE}" dt="2024-08-13T18:40:45.255" v="4318"/>
        <pc:sldMkLst>
          <pc:docMk/>
          <pc:sldMk cId="910988651" sldId="414"/>
        </pc:sldMkLst>
        <pc:spChg chg="mod">
          <ac:chgData name="Gé Verbeek" userId="20d2065d-8055-4a68-a463-00777506795f" providerId="ADAL" clId="{4C5FCB3D-D2E1-4BBF-82D2-ADEAC10274FE}" dt="2024-08-13T09:52:06.964" v="3074" actId="20577"/>
          <ac:spMkLst>
            <pc:docMk/>
            <pc:sldMk cId="910988651" sldId="414"/>
            <ac:spMk id="2" creationId="{E02817E0-C55E-7E38-5FBA-D3614F648230}"/>
          </ac:spMkLst>
        </pc:spChg>
        <pc:spChg chg="mod">
          <ac:chgData name="Gé Verbeek" userId="20d2065d-8055-4a68-a463-00777506795f" providerId="ADAL" clId="{4C5FCB3D-D2E1-4BBF-82D2-ADEAC10274FE}" dt="2024-08-13T18:40:10.116" v="4315" actId="27636"/>
          <ac:spMkLst>
            <pc:docMk/>
            <pc:sldMk cId="910988651" sldId="414"/>
            <ac:spMk id="3" creationId="{33A85BA1-6DF7-686A-38BE-A1FB8640BA1A}"/>
          </ac:spMkLst>
        </pc:spChg>
        <pc:picChg chg="add mod">
          <ac:chgData name="Gé Verbeek" userId="20d2065d-8055-4a68-a463-00777506795f" providerId="ADAL" clId="{4C5FCB3D-D2E1-4BBF-82D2-ADEAC10274FE}" dt="2024-08-13T10:00:46.177" v="3162" actId="14100"/>
          <ac:picMkLst>
            <pc:docMk/>
            <pc:sldMk cId="910988651" sldId="414"/>
            <ac:picMk id="4" creationId="{AFC1B208-E72A-256A-CAE2-5511CEC36EBF}"/>
          </ac:picMkLst>
        </pc:picChg>
      </pc:sldChg>
      <pc:sldChg chg="addSp modSp add mod replId modAnim">
        <pc:chgData name="Gé Verbeek" userId="20d2065d-8055-4a68-a463-00777506795f" providerId="ADAL" clId="{4C5FCB3D-D2E1-4BBF-82D2-ADEAC10274FE}" dt="2024-08-13T18:41:12.234" v="4319"/>
        <pc:sldMkLst>
          <pc:docMk/>
          <pc:sldMk cId="1499546559" sldId="415"/>
        </pc:sldMkLst>
        <pc:spChg chg="mod">
          <ac:chgData name="Gé Verbeek" userId="20d2065d-8055-4a68-a463-00777506795f" providerId="ADAL" clId="{4C5FCB3D-D2E1-4BBF-82D2-ADEAC10274FE}" dt="2024-08-13T09:55:44.817" v="3123"/>
          <ac:spMkLst>
            <pc:docMk/>
            <pc:sldMk cId="1499546559" sldId="415"/>
            <ac:spMk id="2" creationId="{E02817E0-C55E-7E38-5FBA-D3614F648230}"/>
          </ac:spMkLst>
        </pc:spChg>
        <pc:spChg chg="mod">
          <ac:chgData name="Gé Verbeek" userId="20d2065d-8055-4a68-a463-00777506795f" providerId="ADAL" clId="{4C5FCB3D-D2E1-4BBF-82D2-ADEAC10274FE}" dt="2024-08-13T09:58:15.451" v="3154" actId="113"/>
          <ac:spMkLst>
            <pc:docMk/>
            <pc:sldMk cId="1499546559" sldId="415"/>
            <ac:spMk id="3" creationId="{33A85BA1-6DF7-686A-38BE-A1FB8640BA1A}"/>
          </ac:spMkLst>
        </pc:spChg>
        <pc:picChg chg="add mod">
          <ac:chgData name="Gé Verbeek" userId="20d2065d-8055-4a68-a463-00777506795f" providerId="ADAL" clId="{4C5FCB3D-D2E1-4BBF-82D2-ADEAC10274FE}" dt="2024-08-13T10:01:04.415" v="3166" actId="1076"/>
          <ac:picMkLst>
            <pc:docMk/>
            <pc:sldMk cId="1499546559" sldId="415"/>
            <ac:picMk id="4" creationId="{3F50C367-F036-27B9-D8C5-79167F1CC44A}"/>
          </ac:picMkLst>
        </pc:picChg>
      </pc:sldChg>
      <pc:sldChg chg="modSp add del mod">
        <pc:chgData name="Gé Verbeek" userId="20d2065d-8055-4a68-a463-00777506795f" providerId="ADAL" clId="{4C5FCB3D-D2E1-4BBF-82D2-ADEAC10274FE}" dt="2024-08-13T09:35:08.852" v="2986" actId="47"/>
        <pc:sldMkLst>
          <pc:docMk/>
          <pc:sldMk cId="2149997270" sldId="416"/>
        </pc:sldMkLst>
        <pc:spChg chg="mod">
          <ac:chgData name="Gé Verbeek" userId="20d2065d-8055-4a68-a463-00777506795f" providerId="ADAL" clId="{4C5FCB3D-D2E1-4BBF-82D2-ADEAC10274FE}" dt="2024-08-13T09:14:27.525" v="2824" actId="20577"/>
          <ac:spMkLst>
            <pc:docMk/>
            <pc:sldMk cId="2149997270" sldId="416"/>
            <ac:spMk id="3" creationId="{33A85BA1-6DF7-686A-38BE-A1FB8640BA1A}"/>
          </ac:spMkLst>
        </pc:spChg>
      </pc:sldChg>
      <pc:sldChg chg="addSp modSp add mod ord modAnim">
        <pc:chgData name="Gé Verbeek" userId="20d2065d-8055-4a68-a463-00777506795f" providerId="ADAL" clId="{4C5FCB3D-D2E1-4BBF-82D2-ADEAC10274FE}" dt="2024-08-13T18:32:09.713" v="4312"/>
        <pc:sldMkLst>
          <pc:docMk/>
          <pc:sldMk cId="3457231326" sldId="417"/>
        </pc:sldMkLst>
        <pc:spChg chg="mod">
          <ac:chgData name="Gé Verbeek" userId="20d2065d-8055-4a68-a463-00777506795f" providerId="ADAL" clId="{4C5FCB3D-D2E1-4BBF-82D2-ADEAC10274FE}" dt="2024-08-13T09:34:39.938" v="2985" actId="20577"/>
          <ac:spMkLst>
            <pc:docMk/>
            <pc:sldMk cId="3457231326" sldId="417"/>
            <ac:spMk id="2" creationId="{E02817E0-C55E-7E38-5FBA-D3614F648230}"/>
          </ac:spMkLst>
        </pc:spChg>
        <pc:spChg chg="mod">
          <ac:chgData name="Gé Verbeek" userId="20d2065d-8055-4a68-a463-00777506795f" providerId="ADAL" clId="{4C5FCB3D-D2E1-4BBF-82D2-ADEAC10274FE}" dt="2024-08-13T18:30:24.248" v="4305" actId="14100"/>
          <ac:spMkLst>
            <pc:docMk/>
            <pc:sldMk cId="3457231326" sldId="417"/>
            <ac:spMk id="3" creationId="{33A85BA1-6DF7-686A-38BE-A1FB8640BA1A}"/>
          </ac:spMkLst>
        </pc:spChg>
        <pc:picChg chg="add mod">
          <ac:chgData name="Gé Verbeek" userId="20d2065d-8055-4a68-a463-00777506795f" providerId="ADAL" clId="{4C5FCB3D-D2E1-4BBF-82D2-ADEAC10274FE}" dt="2024-08-13T09:32:24.320" v="2976" actId="1076"/>
          <ac:picMkLst>
            <pc:docMk/>
            <pc:sldMk cId="3457231326" sldId="417"/>
            <ac:picMk id="4" creationId="{9B130536-8288-6D03-A96C-49B1A6735F49}"/>
          </ac:picMkLst>
        </pc:picChg>
        <pc:picChg chg="add mod">
          <ac:chgData name="Gé Verbeek" userId="20d2065d-8055-4a68-a463-00777506795f" providerId="ADAL" clId="{4C5FCB3D-D2E1-4BBF-82D2-ADEAC10274FE}" dt="2024-08-13T18:31:05.811" v="4310" actId="1076"/>
          <ac:picMkLst>
            <pc:docMk/>
            <pc:sldMk cId="3457231326" sldId="417"/>
            <ac:picMk id="5" creationId="{89917AC2-6D3F-06B6-9659-47D1C06939AF}"/>
          </ac:picMkLst>
        </pc:picChg>
      </pc:sldChg>
      <pc:sldChg chg="addSp modSp add mod modAnim">
        <pc:chgData name="Gé Verbeek" userId="20d2065d-8055-4a68-a463-00777506795f" providerId="ADAL" clId="{4C5FCB3D-D2E1-4BBF-82D2-ADEAC10274FE}" dt="2024-08-13T18:26:06.737" v="4287" actId="1076"/>
        <pc:sldMkLst>
          <pc:docMk/>
          <pc:sldMk cId="370597005" sldId="418"/>
        </pc:sldMkLst>
        <pc:spChg chg="mod">
          <ac:chgData name="Gé Verbeek" userId="20d2065d-8055-4a68-a463-00777506795f" providerId="ADAL" clId="{4C5FCB3D-D2E1-4BBF-82D2-ADEAC10274FE}" dt="2024-08-13T09:24:02.588" v="2892" actId="20577"/>
          <ac:spMkLst>
            <pc:docMk/>
            <pc:sldMk cId="370597005" sldId="418"/>
            <ac:spMk id="2" creationId="{E02817E0-C55E-7E38-5FBA-D3614F648230}"/>
          </ac:spMkLst>
        </pc:spChg>
        <pc:spChg chg="mod">
          <ac:chgData name="Gé Verbeek" userId="20d2065d-8055-4a68-a463-00777506795f" providerId="ADAL" clId="{4C5FCB3D-D2E1-4BBF-82D2-ADEAC10274FE}" dt="2024-08-13T09:27:59.474" v="2959" actId="20577"/>
          <ac:spMkLst>
            <pc:docMk/>
            <pc:sldMk cId="370597005" sldId="418"/>
            <ac:spMk id="3" creationId="{33A85BA1-6DF7-686A-38BE-A1FB8640BA1A}"/>
          </ac:spMkLst>
        </pc:spChg>
        <pc:picChg chg="add mod">
          <ac:chgData name="Gé Verbeek" userId="20d2065d-8055-4a68-a463-00777506795f" providerId="ADAL" clId="{4C5FCB3D-D2E1-4BBF-82D2-ADEAC10274FE}" dt="2024-08-13T09:25:09.159" v="2907" actId="1076"/>
          <ac:picMkLst>
            <pc:docMk/>
            <pc:sldMk cId="370597005" sldId="418"/>
            <ac:picMk id="4" creationId="{F734DE14-412B-9350-1526-43CD2A074FEF}"/>
          </ac:picMkLst>
        </pc:picChg>
        <pc:picChg chg="add mod">
          <ac:chgData name="Gé Verbeek" userId="20d2065d-8055-4a68-a463-00777506795f" providerId="ADAL" clId="{4C5FCB3D-D2E1-4BBF-82D2-ADEAC10274FE}" dt="2024-08-13T18:26:06.737" v="4287" actId="1076"/>
          <ac:picMkLst>
            <pc:docMk/>
            <pc:sldMk cId="370597005" sldId="418"/>
            <ac:picMk id="6" creationId="{900F07AE-DC17-8909-9D4F-434C45022441}"/>
          </ac:picMkLst>
        </pc:picChg>
      </pc:sldChg>
      <pc:sldChg chg="new del">
        <pc:chgData name="Gé Verbeek" userId="20d2065d-8055-4a68-a463-00777506795f" providerId="ADAL" clId="{4C5FCB3D-D2E1-4BBF-82D2-ADEAC10274FE}" dt="2024-08-13T09:23:31.499" v="2875" actId="680"/>
        <pc:sldMkLst>
          <pc:docMk/>
          <pc:sldMk cId="1550264623" sldId="418"/>
        </pc:sldMkLst>
      </pc:sldChg>
      <pc:sldChg chg="addSp modSp add mod modAnim">
        <pc:chgData name="Gé Verbeek" userId="20d2065d-8055-4a68-a463-00777506795f" providerId="ADAL" clId="{4C5FCB3D-D2E1-4BBF-82D2-ADEAC10274FE}" dt="2024-08-13T18:48:45.337" v="4339" actId="1076"/>
        <pc:sldMkLst>
          <pc:docMk/>
          <pc:sldMk cId="4139412743" sldId="419"/>
        </pc:sldMkLst>
        <pc:spChg chg="mod">
          <ac:chgData name="Gé Verbeek" userId="20d2065d-8055-4a68-a463-00777506795f" providerId="ADAL" clId="{4C5FCB3D-D2E1-4BBF-82D2-ADEAC10274FE}" dt="2024-08-13T10:03:50.456" v="3185" actId="20577"/>
          <ac:spMkLst>
            <pc:docMk/>
            <pc:sldMk cId="4139412743" sldId="419"/>
            <ac:spMk id="2" creationId="{E02817E0-C55E-7E38-5FBA-D3614F648230}"/>
          </ac:spMkLst>
        </pc:spChg>
        <pc:spChg chg="mod">
          <ac:chgData name="Gé Verbeek" userId="20d2065d-8055-4a68-a463-00777506795f" providerId="ADAL" clId="{4C5FCB3D-D2E1-4BBF-82D2-ADEAC10274FE}" dt="2024-08-13T18:41:50.113" v="4327" actId="20577"/>
          <ac:spMkLst>
            <pc:docMk/>
            <pc:sldMk cId="4139412743" sldId="419"/>
            <ac:spMk id="3" creationId="{33A85BA1-6DF7-686A-38BE-A1FB8640BA1A}"/>
          </ac:spMkLst>
        </pc:spChg>
        <pc:picChg chg="add mod">
          <ac:chgData name="Gé Verbeek" userId="20d2065d-8055-4a68-a463-00777506795f" providerId="ADAL" clId="{4C5FCB3D-D2E1-4BBF-82D2-ADEAC10274FE}" dt="2024-08-13T18:48:45.337" v="4339" actId="1076"/>
          <ac:picMkLst>
            <pc:docMk/>
            <pc:sldMk cId="4139412743" sldId="419"/>
            <ac:picMk id="5" creationId="{F4C3D37B-CE5B-50CB-BBFC-49B43E6FF33F}"/>
          </ac:picMkLst>
        </pc:picChg>
      </pc:sldChg>
      <pc:sldChg chg="addSp delSp modSp add del mod replId modAnim">
        <pc:chgData name="Gé Verbeek" userId="20d2065d-8055-4a68-a463-00777506795f" providerId="ADAL" clId="{4C5FCB3D-D2E1-4BBF-82D2-ADEAC10274FE}" dt="2024-08-14T07:25:43.307" v="4374" actId="14100"/>
        <pc:sldMkLst>
          <pc:docMk/>
          <pc:sldMk cId="2937077207" sldId="420"/>
        </pc:sldMkLst>
        <pc:spChg chg="mod">
          <ac:chgData name="Gé Verbeek" userId="20d2065d-8055-4a68-a463-00777506795f" providerId="ADAL" clId="{4C5FCB3D-D2E1-4BBF-82D2-ADEAC10274FE}" dt="2024-08-13T10:14:07.690" v="3362" actId="27636"/>
          <ac:spMkLst>
            <pc:docMk/>
            <pc:sldMk cId="2937077207" sldId="420"/>
            <ac:spMk id="2" creationId="{E02817E0-C55E-7E38-5FBA-D3614F648230}"/>
          </ac:spMkLst>
        </pc:spChg>
        <pc:spChg chg="mod">
          <ac:chgData name="Gé Verbeek" userId="20d2065d-8055-4a68-a463-00777506795f" providerId="ADAL" clId="{4C5FCB3D-D2E1-4BBF-82D2-ADEAC10274FE}" dt="2024-08-13T10:16:43.717" v="3396" actId="113"/>
          <ac:spMkLst>
            <pc:docMk/>
            <pc:sldMk cId="2937077207" sldId="420"/>
            <ac:spMk id="3" creationId="{33A85BA1-6DF7-686A-38BE-A1FB8640BA1A}"/>
          </ac:spMkLst>
        </pc:spChg>
        <pc:picChg chg="add del mod">
          <ac:chgData name="Gé Verbeek" userId="20d2065d-8055-4a68-a463-00777506795f" providerId="ADAL" clId="{4C5FCB3D-D2E1-4BBF-82D2-ADEAC10274FE}" dt="2024-08-14T07:20:19.618" v="4357" actId="478"/>
          <ac:picMkLst>
            <pc:docMk/>
            <pc:sldMk cId="2937077207" sldId="420"/>
            <ac:picMk id="5" creationId="{05C4A2E1-863A-A9BB-ED44-245490D4375B}"/>
          </ac:picMkLst>
        </pc:picChg>
        <pc:picChg chg="add mod modCrop">
          <ac:chgData name="Gé Verbeek" userId="20d2065d-8055-4a68-a463-00777506795f" providerId="ADAL" clId="{4C5FCB3D-D2E1-4BBF-82D2-ADEAC10274FE}" dt="2024-08-13T19:01:11.117" v="4352" actId="1076"/>
          <ac:picMkLst>
            <pc:docMk/>
            <pc:sldMk cId="2937077207" sldId="420"/>
            <ac:picMk id="7" creationId="{851011DF-9405-6D24-D344-48239E79DB3C}"/>
          </ac:picMkLst>
        </pc:picChg>
        <pc:picChg chg="add del mod">
          <ac:chgData name="Gé Verbeek" userId="20d2065d-8055-4a68-a463-00777506795f" providerId="ADAL" clId="{4C5FCB3D-D2E1-4BBF-82D2-ADEAC10274FE}" dt="2024-08-14T07:25:15.852" v="4371" actId="478"/>
          <ac:picMkLst>
            <pc:docMk/>
            <pc:sldMk cId="2937077207" sldId="420"/>
            <ac:picMk id="9" creationId="{C68352A7-2A26-92AD-56B6-B1135D002A0F}"/>
          </ac:picMkLst>
        </pc:picChg>
        <pc:picChg chg="add mod">
          <ac:chgData name="Gé Verbeek" userId="20d2065d-8055-4a68-a463-00777506795f" providerId="ADAL" clId="{4C5FCB3D-D2E1-4BBF-82D2-ADEAC10274FE}" dt="2024-08-14T07:25:43.307" v="4374" actId="14100"/>
          <ac:picMkLst>
            <pc:docMk/>
            <pc:sldMk cId="2937077207" sldId="420"/>
            <ac:picMk id="11" creationId="{4D8B5393-056D-5437-D115-BBC5D4E20237}"/>
          </ac:picMkLst>
        </pc:picChg>
      </pc:sldChg>
      <pc:sldChg chg="addSp modSp add mod modAnim">
        <pc:chgData name="Gé Verbeek" userId="20d2065d-8055-4a68-a463-00777506795f" providerId="ADAL" clId="{4C5FCB3D-D2E1-4BBF-82D2-ADEAC10274FE}" dt="2024-08-13T18:56:28.917" v="4343" actId="1076"/>
        <pc:sldMkLst>
          <pc:docMk/>
          <pc:sldMk cId="1122337833" sldId="421"/>
        </pc:sldMkLst>
        <pc:spChg chg="mod">
          <ac:chgData name="Gé Verbeek" userId="20d2065d-8055-4a68-a463-00777506795f" providerId="ADAL" clId="{4C5FCB3D-D2E1-4BBF-82D2-ADEAC10274FE}" dt="2024-08-13T18:42:27.103" v="4331" actId="14100"/>
          <ac:spMkLst>
            <pc:docMk/>
            <pc:sldMk cId="1122337833" sldId="421"/>
            <ac:spMk id="3" creationId="{33A85BA1-6DF7-686A-38BE-A1FB8640BA1A}"/>
          </ac:spMkLst>
        </pc:spChg>
        <pc:picChg chg="add mod">
          <ac:chgData name="Gé Verbeek" userId="20d2065d-8055-4a68-a463-00777506795f" providerId="ADAL" clId="{4C5FCB3D-D2E1-4BBF-82D2-ADEAC10274FE}" dt="2024-08-13T18:56:28.917" v="4343" actId="1076"/>
          <ac:picMkLst>
            <pc:docMk/>
            <pc:sldMk cId="1122337833" sldId="421"/>
            <ac:picMk id="5" creationId="{C5B0AACF-3F5A-3DCC-E39D-27838A68E062}"/>
          </ac:picMkLst>
        </pc:picChg>
      </pc:sldChg>
      <pc:sldChg chg="addSp delSp modSp add mod modAnim">
        <pc:chgData name="Gé Verbeek" userId="20d2065d-8055-4a68-a463-00777506795f" providerId="ADAL" clId="{4C5FCB3D-D2E1-4BBF-82D2-ADEAC10274FE}" dt="2024-08-14T07:32:33.854" v="4382"/>
        <pc:sldMkLst>
          <pc:docMk/>
          <pc:sldMk cId="280395797" sldId="422"/>
        </pc:sldMkLst>
        <pc:spChg chg="mod">
          <ac:chgData name="Gé Verbeek" userId="20d2065d-8055-4a68-a463-00777506795f" providerId="ADAL" clId="{4C5FCB3D-D2E1-4BBF-82D2-ADEAC10274FE}" dt="2024-08-13T10:17:54.276" v="3424" actId="20577"/>
          <ac:spMkLst>
            <pc:docMk/>
            <pc:sldMk cId="280395797" sldId="422"/>
            <ac:spMk id="2" creationId="{E02817E0-C55E-7E38-5FBA-D3614F648230}"/>
          </ac:spMkLst>
        </pc:spChg>
        <pc:spChg chg="mod">
          <ac:chgData name="Gé Verbeek" userId="20d2065d-8055-4a68-a463-00777506795f" providerId="ADAL" clId="{4C5FCB3D-D2E1-4BBF-82D2-ADEAC10274FE}" dt="2024-08-14T07:24:13.527" v="4370" actId="20577"/>
          <ac:spMkLst>
            <pc:docMk/>
            <pc:sldMk cId="280395797" sldId="422"/>
            <ac:spMk id="3" creationId="{33A85BA1-6DF7-686A-38BE-A1FB8640BA1A}"/>
          </ac:spMkLst>
        </pc:spChg>
        <pc:picChg chg="add del">
          <ac:chgData name="Gé Verbeek" userId="20d2065d-8055-4a68-a463-00777506795f" providerId="ADAL" clId="{4C5FCB3D-D2E1-4BBF-82D2-ADEAC10274FE}" dt="2024-08-14T07:21:06.757" v="4362" actId="478"/>
          <ac:picMkLst>
            <pc:docMk/>
            <pc:sldMk cId="280395797" sldId="422"/>
            <ac:picMk id="5" creationId="{26A65481-10B6-C714-548B-3C29FC8DF3D1}"/>
          </ac:picMkLst>
        </pc:picChg>
        <pc:picChg chg="add mod">
          <ac:chgData name="Gé Verbeek" userId="20d2065d-8055-4a68-a463-00777506795f" providerId="ADAL" clId="{4C5FCB3D-D2E1-4BBF-82D2-ADEAC10274FE}" dt="2024-08-14T07:22:27.272" v="4369" actId="1076"/>
          <ac:picMkLst>
            <pc:docMk/>
            <pc:sldMk cId="280395797" sldId="422"/>
            <ac:picMk id="6" creationId="{761A34CB-210D-02DF-5185-9F720F2C5510}"/>
          </ac:picMkLst>
        </pc:picChg>
        <pc:picChg chg="add mod">
          <ac:chgData name="Gé Verbeek" userId="20d2065d-8055-4a68-a463-00777506795f" providerId="ADAL" clId="{4C5FCB3D-D2E1-4BBF-82D2-ADEAC10274FE}" dt="2024-08-14T07:31:45.202" v="4377" actId="1076"/>
          <ac:picMkLst>
            <pc:docMk/>
            <pc:sldMk cId="280395797" sldId="422"/>
            <ac:picMk id="8" creationId="{3AA1034A-9944-F6FB-02F4-8A07AA9AF181}"/>
          </ac:picMkLst>
        </pc:picChg>
      </pc:sldChg>
      <pc:sldChg chg="addSp modSp add mod modAnim">
        <pc:chgData name="Gé Verbeek" userId="20d2065d-8055-4a68-a463-00777506795f" providerId="ADAL" clId="{4C5FCB3D-D2E1-4BBF-82D2-ADEAC10274FE}" dt="2024-08-14T07:34:23.547" v="4395"/>
        <pc:sldMkLst>
          <pc:docMk/>
          <pc:sldMk cId="2450190734" sldId="423"/>
        </pc:sldMkLst>
        <pc:spChg chg="mod">
          <ac:chgData name="Gé Verbeek" userId="20d2065d-8055-4a68-a463-00777506795f" providerId="ADAL" clId="{4C5FCB3D-D2E1-4BBF-82D2-ADEAC10274FE}" dt="2024-08-13T10:20:21.888" v="3531" actId="20577"/>
          <ac:spMkLst>
            <pc:docMk/>
            <pc:sldMk cId="2450190734" sldId="423"/>
            <ac:spMk id="2" creationId="{E02817E0-C55E-7E38-5FBA-D3614F648230}"/>
          </ac:spMkLst>
        </pc:spChg>
        <pc:spChg chg="mod">
          <ac:chgData name="Gé Verbeek" userId="20d2065d-8055-4a68-a463-00777506795f" providerId="ADAL" clId="{4C5FCB3D-D2E1-4BBF-82D2-ADEAC10274FE}" dt="2024-08-13T10:23:29.820" v="3553" actId="113"/>
          <ac:spMkLst>
            <pc:docMk/>
            <pc:sldMk cId="2450190734" sldId="423"/>
            <ac:spMk id="3" creationId="{33A85BA1-6DF7-686A-38BE-A1FB8640BA1A}"/>
          </ac:spMkLst>
        </pc:spChg>
        <pc:picChg chg="add mod">
          <ac:chgData name="Gé Verbeek" userId="20d2065d-8055-4a68-a463-00777506795f" providerId="ADAL" clId="{4C5FCB3D-D2E1-4BBF-82D2-ADEAC10274FE}" dt="2024-08-13T10:25:05.024" v="3556" actId="1076"/>
          <ac:picMkLst>
            <pc:docMk/>
            <pc:sldMk cId="2450190734" sldId="423"/>
            <ac:picMk id="5" creationId="{BE6C3326-F18F-A78F-4143-2A0691CACD81}"/>
          </ac:picMkLst>
        </pc:picChg>
        <pc:picChg chg="add mod">
          <ac:chgData name="Gé Verbeek" userId="20d2065d-8055-4a68-a463-00777506795f" providerId="ADAL" clId="{4C5FCB3D-D2E1-4BBF-82D2-ADEAC10274FE}" dt="2024-08-13T10:26:37.043" v="3561" actId="14100"/>
          <ac:picMkLst>
            <pc:docMk/>
            <pc:sldMk cId="2450190734" sldId="423"/>
            <ac:picMk id="7" creationId="{5424DE4B-4904-4C05-DF1F-B27103D701C5}"/>
          </ac:picMkLst>
        </pc:picChg>
      </pc:sldChg>
      <pc:sldChg chg="addSp modSp add mod replId modAnim">
        <pc:chgData name="Gé Verbeek" userId="20d2065d-8055-4a68-a463-00777506795f" providerId="ADAL" clId="{4C5FCB3D-D2E1-4BBF-82D2-ADEAC10274FE}" dt="2024-08-14T07:39:44.497" v="4411"/>
        <pc:sldMkLst>
          <pc:docMk/>
          <pc:sldMk cId="3938273503" sldId="424"/>
        </pc:sldMkLst>
        <pc:spChg chg="mod">
          <ac:chgData name="Gé Verbeek" userId="20d2065d-8055-4a68-a463-00777506795f" providerId="ADAL" clId="{4C5FCB3D-D2E1-4BBF-82D2-ADEAC10274FE}" dt="2024-08-14T07:32:54.838" v="4383"/>
          <ac:spMkLst>
            <pc:docMk/>
            <pc:sldMk cId="3938273503" sldId="424"/>
            <ac:spMk id="2" creationId="{E02817E0-C55E-7E38-5FBA-D3614F648230}"/>
          </ac:spMkLst>
        </pc:spChg>
        <pc:spChg chg="mod">
          <ac:chgData name="Gé Verbeek" userId="20d2065d-8055-4a68-a463-00777506795f" providerId="ADAL" clId="{4C5FCB3D-D2E1-4BBF-82D2-ADEAC10274FE}" dt="2024-08-13T10:28:08.653" v="3578" actId="27636"/>
          <ac:spMkLst>
            <pc:docMk/>
            <pc:sldMk cId="3938273503" sldId="424"/>
            <ac:spMk id="3" creationId="{33A85BA1-6DF7-686A-38BE-A1FB8640BA1A}"/>
          </ac:spMkLst>
        </pc:spChg>
        <pc:picChg chg="add mod">
          <ac:chgData name="Gé Verbeek" userId="20d2065d-8055-4a68-a463-00777506795f" providerId="ADAL" clId="{4C5FCB3D-D2E1-4BBF-82D2-ADEAC10274FE}" dt="2024-08-13T10:29:10.326" v="3582" actId="1076"/>
          <ac:picMkLst>
            <pc:docMk/>
            <pc:sldMk cId="3938273503" sldId="424"/>
            <ac:picMk id="5" creationId="{D569E5C5-6D31-FEF5-2A31-A1AEEC2DCE31}"/>
          </ac:picMkLst>
        </pc:picChg>
        <pc:picChg chg="add mod">
          <ac:chgData name="Gé Verbeek" userId="20d2065d-8055-4a68-a463-00777506795f" providerId="ADAL" clId="{4C5FCB3D-D2E1-4BBF-82D2-ADEAC10274FE}" dt="2024-08-14T07:37:26.526" v="4399" actId="1076"/>
          <ac:picMkLst>
            <pc:docMk/>
            <pc:sldMk cId="3938273503" sldId="424"/>
            <ac:picMk id="6" creationId="{43B96F96-AACC-29DA-C033-038653E21789}"/>
          </ac:picMkLst>
        </pc:picChg>
      </pc:sldChg>
      <pc:sldChg chg="addSp modSp add mod modAnim">
        <pc:chgData name="Gé Verbeek" userId="20d2065d-8055-4a68-a463-00777506795f" providerId="ADAL" clId="{4C5FCB3D-D2E1-4BBF-82D2-ADEAC10274FE}" dt="2024-08-14T07:41:13.695" v="4425"/>
        <pc:sldMkLst>
          <pc:docMk/>
          <pc:sldMk cId="4096876694" sldId="425"/>
        </pc:sldMkLst>
        <pc:spChg chg="mod">
          <ac:chgData name="Gé Verbeek" userId="20d2065d-8055-4a68-a463-00777506795f" providerId="ADAL" clId="{4C5FCB3D-D2E1-4BBF-82D2-ADEAC10274FE}" dt="2024-08-14T07:32:59.011" v="4384"/>
          <ac:spMkLst>
            <pc:docMk/>
            <pc:sldMk cId="4096876694" sldId="425"/>
            <ac:spMk id="2" creationId="{E02817E0-C55E-7E38-5FBA-D3614F648230}"/>
          </ac:spMkLst>
        </pc:spChg>
        <pc:spChg chg="mod">
          <ac:chgData name="Gé Verbeek" userId="20d2065d-8055-4a68-a463-00777506795f" providerId="ADAL" clId="{4C5FCB3D-D2E1-4BBF-82D2-ADEAC10274FE}" dt="2024-08-13T10:31:09.356" v="3614" actId="113"/>
          <ac:spMkLst>
            <pc:docMk/>
            <pc:sldMk cId="4096876694" sldId="425"/>
            <ac:spMk id="3" creationId="{33A85BA1-6DF7-686A-38BE-A1FB8640BA1A}"/>
          </ac:spMkLst>
        </pc:spChg>
        <pc:picChg chg="add mod">
          <ac:chgData name="Gé Verbeek" userId="20d2065d-8055-4a68-a463-00777506795f" providerId="ADAL" clId="{4C5FCB3D-D2E1-4BBF-82D2-ADEAC10274FE}" dt="2024-08-13T10:31:58.804" v="3616" actId="1076"/>
          <ac:picMkLst>
            <pc:docMk/>
            <pc:sldMk cId="4096876694" sldId="425"/>
            <ac:picMk id="4" creationId="{5B1FD0DD-B69A-59C9-4197-308A20078977}"/>
          </ac:picMkLst>
        </pc:picChg>
      </pc:sldChg>
      <pc:sldChg chg="addSp modSp add mod replId modAnim">
        <pc:chgData name="Gé Verbeek" userId="20d2065d-8055-4a68-a463-00777506795f" providerId="ADAL" clId="{4C5FCB3D-D2E1-4BBF-82D2-ADEAC10274FE}" dt="2024-08-14T07:42:06.314" v="4435"/>
        <pc:sldMkLst>
          <pc:docMk/>
          <pc:sldMk cId="2395415767" sldId="426"/>
        </pc:sldMkLst>
        <pc:spChg chg="mod">
          <ac:chgData name="Gé Verbeek" userId="20d2065d-8055-4a68-a463-00777506795f" providerId="ADAL" clId="{4C5FCB3D-D2E1-4BBF-82D2-ADEAC10274FE}" dt="2024-08-14T07:33:05.848" v="4385"/>
          <ac:spMkLst>
            <pc:docMk/>
            <pc:sldMk cId="2395415767" sldId="426"/>
            <ac:spMk id="2" creationId="{E02817E0-C55E-7E38-5FBA-D3614F648230}"/>
          </ac:spMkLst>
        </pc:spChg>
        <pc:spChg chg="mod">
          <ac:chgData name="Gé Verbeek" userId="20d2065d-8055-4a68-a463-00777506795f" providerId="ADAL" clId="{4C5FCB3D-D2E1-4BBF-82D2-ADEAC10274FE}" dt="2024-08-14T07:41:28.426" v="4426" actId="1076"/>
          <ac:spMkLst>
            <pc:docMk/>
            <pc:sldMk cId="2395415767" sldId="426"/>
            <ac:spMk id="3" creationId="{33A85BA1-6DF7-686A-38BE-A1FB8640BA1A}"/>
          </ac:spMkLst>
        </pc:spChg>
        <pc:picChg chg="add mod">
          <ac:chgData name="Gé Verbeek" userId="20d2065d-8055-4a68-a463-00777506795f" providerId="ADAL" clId="{4C5FCB3D-D2E1-4BBF-82D2-ADEAC10274FE}" dt="2024-08-13T10:35:41.513" v="3643" actId="1076"/>
          <ac:picMkLst>
            <pc:docMk/>
            <pc:sldMk cId="2395415767" sldId="426"/>
            <ac:picMk id="5" creationId="{0A885507-39FD-D3B1-5B45-44D53783B2BB}"/>
          </ac:picMkLst>
        </pc:picChg>
      </pc:sldChg>
      <pc:sldChg chg="addSp modSp add mod modAnim">
        <pc:chgData name="Gé Verbeek" userId="20d2065d-8055-4a68-a463-00777506795f" providerId="ADAL" clId="{4C5FCB3D-D2E1-4BBF-82D2-ADEAC10274FE}" dt="2024-08-14T07:42:41.805" v="4442"/>
        <pc:sldMkLst>
          <pc:docMk/>
          <pc:sldMk cId="933863636" sldId="427"/>
        </pc:sldMkLst>
        <pc:spChg chg="mod">
          <ac:chgData name="Gé Verbeek" userId="20d2065d-8055-4a68-a463-00777506795f" providerId="ADAL" clId="{4C5FCB3D-D2E1-4BBF-82D2-ADEAC10274FE}" dt="2024-08-14T07:33:11.052" v="4386"/>
          <ac:spMkLst>
            <pc:docMk/>
            <pc:sldMk cId="933863636" sldId="427"/>
            <ac:spMk id="2" creationId="{E02817E0-C55E-7E38-5FBA-D3614F648230}"/>
          </ac:spMkLst>
        </pc:spChg>
        <pc:spChg chg="mod">
          <ac:chgData name="Gé Verbeek" userId="20d2065d-8055-4a68-a463-00777506795f" providerId="ADAL" clId="{4C5FCB3D-D2E1-4BBF-82D2-ADEAC10274FE}" dt="2024-08-14T07:42:14.105" v="4436" actId="1076"/>
          <ac:spMkLst>
            <pc:docMk/>
            <pc:sldMk cId="933863636" sldId="427"/>
            <ac:spMk id="3" creationId="{33A85BA1-6DF7-686A-38BE-A1FB8640BA1A}"/>
          </ac:spMkLst>
        </pc:spChg>
        <pc:picChg chg="add mod">
          <ac:chgData name="Gé Verbeek" userId="20d2065d-8055-4a68-a463-00777506795f" providerId="ADAL" clId="{4C5FCB3D-D2E1-4BBF-82D2-ADEAC10274FE}" dt="2024-08-13T10:38:35.476" v="3657" actId="1076"/>
          <ac:picMkLst>
            <pc:docMk/>
            <pc:sldMk cId="933863636" sldId="427"/>
            <ac:picMk id="5" creationId="{8F1B9D1B-23D4-271E-9C74-1F2BC65C9904}"/>
          </ac:picMkLst>
        </pc:picChg>
      </pc:sldChg>
      <pc:sldChg chg="addSp modSp add mod replId">
        <pc:chgData name="Gé Verbeek" userId="20d2065d-8055-4a68-a463-00777506795f" providerId="ADAL" clId="{4C5FCB3D-D2E1-4BBF-82D2-ADEAC10274FE}" dt="2024-08-14T07:33:35.587" v="4389" actId="1076"/>
        <pc:sldMkLst>
          <pc:docMk/>
          <pc:sldMk cId="3390707686" sldId="428"/>
        </pc:sldMkLst>
        <pc:spChg chg="mod">
          <ac:chgData name="Gé Verbeek" userId="20d2065d-8055-4a68-a463-00777506795f" providerId="ADAL" clId="{4C5FCB3D-D2E1-4BBF-82D2-ADEAC10274FE}" dt="2024-08-14T07:33:35.587" v="4389" actId="1076"/>
          <ac:spMkLst>
            <pc:docMk/>
            <pc:sldMk cId="3390707686" sldId="428"/>
            <ac:spMk id="2" creationId="{E02817E0-C55E-7E38-5FBA-D3614F648230}"/>
          </ac:spMkLst>
        </pc:spChg>
        <pc:spChg chg="mod">
          <ac:chgData name="Gé Verbeek" userId="20d2065d-8055-4a68-a463-00777506795f" providerId="ADAL" clId="{4C5FCB3D-D2E1-4BBF-82D2-ADEAC10274FE}" dt="2024-08-13T10:46:13.691" v="3784" actId="14100"/>
          <ac:spMkLst>
            <pc:docMk/>
            <pc:sldMk cId="3390707686" sldId="428"/>
            <ac:spMk id="3" creationId="{33A85BA1-6DF7-686A-38BE-A1FB8640BA1A}"/>
          </ac:spMkLst>
        </pc:spChg>
        <pc:picChg chg="add mod">
          <ac:chgData name="Gé Verbeek" userId="20d2065d-8055-4a68-a463-00777506795f" providerId="ADAL" clId="{4C5FCB3D-D2E1-4BBF-82D2-ADEAC10274FE}" dt="2024-08-13T10:48:21.180" v="3789" actId="1076"/>
          <ac:picMkLst>
            <pc:docMk/>
            <pc:sldMk cId="3390707686" sldId="428"/>
            <ac:picMk id="5" creationId="{02491097-DA45-9EFD-4863-35D3591A0465}"/>
          </ac:picMkLst>
        </pc:picChg>
        <pc:picChg chg="add mod">
          <ac:chgData name="Gé Verbeek" userId="20d2065d-8055-4a68-a463-00777506795f" providerId="ADAL" clId="{4C5FCB3D-D2E1-4BBF-82D2-ADEAC10274FE}" dt="2024-08-13T10:49:09.244" v="3794" actId="1076"/>
          <ac:picMkLst>
            <pc:docMk/>
            <pc:sldMk cId="3390707686" sldId="428"/>
            <ac:picMk id="7" creationId="{1BBDE82C-8ED8-A7D0-F49D-00D9DBE70B54}"/>
          </ac:picMkLst>
        </pc:picChg>
      </pc:sldChg>
      <pc:sldChg chg="addSp delSp modSp add mod">
        <pc:chgData name="Gé Verbeek" userId="20d2065d-8055-4a68-a463-00777506795f" providerId="ADAL" clId="{4C5FCB3D-D2E1-4BBF-82D2-ADEAC10274FE}" dt="2024-08-14T08:05:59.479" v="4568" actId="27636"/>
        <pc:sldMkLst>
          <pc:docMk/>
          <pc:sldMk cId="748232163" sldId="429"/>
        </pc:sldMkLst>
        <pc:spChg chg="mod">
          <ac:chgData name="Gé Verbeek" userId="20d2065d-8055-4a68-a463-00777506795f" providerId="ADAL" clId="{4C5FCB3D-D2E1-4BBF-82D2-ADEAC10274FE}" dt="2024-08-14T07:47:45.221" v="4456" actId="27636"/>
          <ac:spMkLst>
            <pc:docMk/>
            <pc:sldMk cId="748232163" sldId="429"/>
            <ac:spMk id="2" creationId="{E02817E0-C55E-7E38-5FBA-D3614F648230}"/>
          </ac:spMkLst>
        </pc:spChg>
        <pc:spChg chg="add del mod">
          <ac:chgData name="Gé Verbeek" userId="20d2065d-8055-4a68-a463-00777506795f" providerId="ADAL" clId="{4C5FCB3D-D2E1-4BBF-82D2-ADEAC10274FE}" dt="2024-08-14T08:05:59.479" v="4568" actId="27636"/>
          <ac:spMkLst>
            <pc:docMk/>
            <pc:sldMk cId="748232163" sldId="429"/>
            <ac:spMk id="3" creationId="{33A85BA1-6DF7-686A-38BE-A1FB8640BA1A}"/>
          </ac:spMkLst>
        </pc:spChg>
        <pc:spChg chg="add mod">
          <ac:chgData name="Gé Verbeek" userId="20d2065d-8055-4a68-a463-00777506795f" providerId="ADAL" clId="{4C5FCB3D-D2E1-4BBF-82D2-ADEAC10274FE}" dt="2024-08-14T07:48:03.178" v="4460"/>
          <ac:spMkLst>
            <pc:docMk/>
            <pc:sldMk cId="748232163" sldId="429"/>
            <ac:spMk id="4" creationId="{AD1DC109-191A-9583-04C4-F2DA649C3D26}"/>
          </ac:spMkLst>
        </pc:spChg>
      </pc:sldChg>
      <pc:sldChg chg="addSp modSp add mod ord">
        <pc:chgData name="Gé Verbeek" userId="20d2065d-8055-4a68-a463-00777506795f" providerId="ADAL" clId="{4C5FCB3D-D2E1-4BBF-82D2-ADEAC10274FE}" dt="2024-08-14T07:45:30.446" v="4446" actId="1076"/>
        <pc:sldMkLst>
          <pc:docMk/>
          <pc:sldMk cId="2749213929" sldId="430"/>
        </pc:sldMkLst>
        <pc:spChg chg="mod">
          <ac:chgData name="Gé Verbeek" userId="20d2065d-8055-4a68-a463-00777506795f" providerId="ADAL" clId="{4C5FCB3D-D2E1-4BBF-82D2-ADEAC10274FE}" dt="2024-08-14T07:33:16.432" v="4387"/>
          <ac:spMkLst>
            <pc:docMk/>
            <pc:sldMk cId="2749213929" sldId="430"/>
            <ac:spMk id="2" creationId="{E02817E0-C55E-7E38-5FBA-D3614F648230}"/>
          </ac:spMkLst>
        </pc:spChg>
        <pc:spChg chg="mod">
          <ac:chgData name="Gé Verbeek" userId="20d2065d-8055-4a68-a463-00777506795f" providerId="ADAL" clId="{4C5FCB3D-D2E1-4BBF-82D2-ADEAC10274FE}" dt="2024-08-13T10:41:14.012" v="3671" actId="6549"/>
          <ac:spMkLst>
            <pc:docMk/>
            <pc:sldMk cId="2749213929" sldId="430"/>
            <ac:spMk id="3" creationId="{33A85BA1-6DF7-686A-38BE-A1FB8640BA1A}"/>
          </ac:spMkLst>
        </pc:spChg>
        <pc:picChg chg="add mod">
          <ac:chgData name="Gé Verbeek" userId="20d2065d-8055-4a68-a463-00777506795f" providerId="ADAL" clId="{4C5FCB3D-D2E1-4BBF-82D2-ADEAC10274FE}" dt="2024-08-14T07:45:30.446" v="4446" actId="1076"/>
          <ac:picMkLst>
            <pc:docMk/>
            <pc:sldMk cId="2749213929" sldId="430"/>
            <ac:picMk id="5" creationId="{24FFB77E-08C0-FB01-AACF-E38C528D4AAF}"/>
          </ac:picMkLst>
        </pc:picChg>
      </pc:sldChg>
      <pc:sldChg chg="modSp add mod replId">
        <pc:chgData name="Gé Verbeek" userId="20d2065d-8055-4a68-a463-00777506795f" providerId="ADAL" clId="{4C5FCB3D-D2E1-4BBF-82D2-ADEAC10274FE}" dt="2024-08-14T08:08:07.052" v="4606" actId="20577"/>
        <pc:sldMkLst>
          <pc:docMk/>
          <pc:sldMk cId="816031380" sldId="431"/>
        </pc:sldMkLst>
        <pc:spChg chg="mod">
          <ac:chgData name="Gé Verbeek" userId="20d2065d-8055-4a68-a463-00777506795f" providerId="ADAL" clId="{4C5FCB3D-D2E1-4BBF-82D2-ADEAC10274FE}" dt="2024-08-14T08:08:07.052" v="4606" actId="20577"/>
          <ac:spMkLst>
            <pc:docMk/>
            <pc:sldMk cId="816031380" sldId="431"/>
            <ac:spMk id="2" creationId="{E02817E0-C55E-7E38-5FBA-D3614F648230}"/>
          </ac:spMkLst>
        </pc:spChg>
        <pc:spChg chg="mod">
          <ac:chgData name="Gé Verbeek" userId="20d2065d-8055-4a68-a463-00777506795f" providerId="ADAL" clId="{4C5FCB3D-D2E1-4BBF-82D2-ADEAC10274FE}" dt="2024-08-14T08:07:57.455" v="4598" actId="20577"/>
          <ac:spMkLst>
            <pc:docMk/>
            <pc:sldMk cId="816031380" sldId="431"/>
            <ac:spMk id="3" creationId="{33A85BA1-6DF7-686A-38BE-A1FB8640BA1A}"/>
          </ac:spMkLst>
        </pc:spChg>
      </pc:sldChg>
      <pc:sldChg chg="addSp delSp modSp new mod modAnim">
        <pc:chgData name="Gé Verbeek" userId="20d2065d-8055-4a68-a463-00777506795f" providerId="ADAL" clId="{4C5FCB3D-D2E1-4BBF-82D2-ADEAC10274FE}" dt="2024-08-14T08:35:48.091" v="4614" actId="14100"/>
        <pc:sldMkLst>
          <pc:docMk/>
          <pc:sldMk cId="247051223" sldId="432"/>
        </pc:sldMkLst>
        <pc:spChg chg="del mod">
          <ac:chgData name="Gé Verbeek" userId="20d2065d-8055-4a68-a463-00777506795f" providerId="ADAL" clId="{4C5FCB3D-D2E1-4BBF-82D2-ADEAC10274FE}" dt="2024-08-14T08:35:33.470" v="4609"/>
          <ac:spMkLst>
            <pc:docMk/>
            <pc:sldMk cId="247051223" sldId="432"/>
            <ac:spMk id="3" creationId="{2F24E660-0658-0E59-2C92-50A70E3FF1FE}"/>
          </ac:spMkLst>
        </pc:spChg>
        <pc:picChg chg="add mod">
          <ac:chgData name="Gé Verbeek" userId="20d2065d-8055-4a68-a463-00777506795f" providerId="ADAL" clId="{4C5FCB3D-D2E1-4BBF-82D2-ADEAC10274FE}" dt="2024-08-14T08:35:48.091" v="4614" actId="14100"/>
          <ac:picMkLst>
            <pc:docMk/>
            <pc:sldMk cId="247051223" sldId="432"/>
            <ac:picMk id="4" creationId="{F0A139F7-A262-C2D8-A66C-9019423CDCB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1-10-2024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F02E0-DB6B-495D-8684-7297BB1858EF}" type="datetimeFigureOut">
              <a:rPr lang="nl-NL" smtClean="0"/>
              <a:t>1-10-2024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2AE81-861B-4764-8A92-10FE93FC7A5B}" type="slidenum">
              <a:rPr lang="nl-NL" smtClean="0"/>
              <a:t>‹nr.›</a:t>
            </a:fld>
            <a:endParaRPr lang="nl-NL"/>
          </a:p>
        </p:txBody>
      </p:sp>
    </p:spTree>
    <p:extLst>
      <p:ext uri="{BB962C8B-B14F-4D97-AF65-F5344CB8AC3E}">
        <p14:creationId xmlns:p14="http://schemas.microsoft.com/office/powerpoint/2010/main" val="192770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3</a:t>
            </a:fld>
            <a:endParaRPr lang="nl-NL" altLang="nl-NL"/>
          </a:p>
        </p:txBody>
      </p:sp>
    </p:spTree>
    <p:extLst>
      <p:ext uri="{BB962C8B-B14F-4D97-AF65-F5344CB8AC3E}">
        <p14:creationId xmlns:p14="http://schemas.microsoft.com/office/powerpoint/2010/main" val="132596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6:30 minuten</a:t>
            </a:r>
          </a:p>
          <a:p>
            <a:endParaRPr lang="nl-NL" dirty="0"/>
          </a:p>
        </p:txBody>
      </p:sp>
      <p:sp>
        <p:nvSpPr>
          <p:cNvPr id="4" name="Tijdelijke aanduiding voor dianummer 3"/>
          <p:cNvSpPr>
            <a:spLocks noGrp="1"/>
          </p:cNvSpPr>
          <p:nvPr>
            <p:ph type="sldNum" sz="quarter" idx="5"/>
          </p:nvPr>
        </p:nvSpPr>
        <p:spPr/>
        <p:txBody>
          <a:bodyPr/>
          <a:lstStyle/>
          <a:p>
            <a:fld id="{4CF2AE81-861B-4764-8A92-10FE93FC7A5B}" type="slidenum">
              <a:rPr lang="nl-NL" smtClean="0"/>
              <a:t>26</a:t>
            </a:fld>
            <a:endParaRPr lang="nl-NL"/>
          </a:p>
        </p:txBody>
      </p:sp>
    </p:spTree>
    <p:extLst>
      <p:ext uri="{BB962C8B-B14F-4D97-AF65-F5344CB8AC3E}">
        <p14:creationId xmlns:p14="http://schemas.microsoft.com/office/powerpoint/2010/main" val="309999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42</a:t>
            </a:fld>
            <a:endParaRPr lang="nl-NL" altLang="nl-NL"/>
          </a:p>
        </p:txBody>
      </p:sp>
    </p:spTree>
    <p:extLst>
      <p:ext uri="{BB962C8B-B14F-4D97-AF65-F5344CB8AC3E}">
        <p14:creationId xmlns:p14="http://schemas.microsoft.com/office/powerpoint/2010/main" val="174317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43</a:t>
            </a:fld>
            <a:endParaRPr lang="nl-NL" altLang="nl-NL"/>
          </a:p>
        </p:txBody>
      </p:sp>
    </p:spTree>
    <p:extLst>
      <p:ext uri="{BB962C8B-B14F-4D97-AF65-F5344CB8AC3E}">
        <p14:creationId xmlns:p14="http://schemas.microsoft.com/office/powerpoint/2010/main" val="63959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44</a:t>
            </a:fld>
            <a:endParaRPr lang="nl-NL" altLang="nl-NL"/>
          </a:p>
        </p:txBody>
      </p:sp>
    </p:spTree>
    <p:extLst>
      <p:ext uri="{BB962C8B-B14F-4D97-AF65-F5344CB8AC3E}">
        <p14:creationId xmlns:p14="http://schemas.microsoft.com/office/powerpoint/2010/main" val="34205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45</a:t>
            </a:fld>
            <a:endParaRPr lang="nl-NL" altLang="nl-NL"/>
          </a:p>
        </p:txBody>
      </p:sp>
    </p:spTree>
    <p:extLst>
      <p:ext uri="{BB962C8B-B14F-4D97-AF65-F5344CB8AC3E}">
        <p14:creationId xmlns:p14="http://schemas.microsoft.com/office/powerpoint/2010/main" val="1114099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46</a:t>
            </a:fld>
            <a:endParaRPr lang="nl-NL" altLang="nl-NL"/>
          </a:p>
        </p:txBody>
      </p:sp>
    </p:spTree>
    <p:extLst>
      <p:ext uri="{BB962C8B-B14F-4D97-AF65-F5344CB8AC3E}">
        <p14:creationId xmlns:p14="http://schemas.microsoft.com/office/powerpoint/2010/main" val="67675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47</a:t>
            </a:fld>
            <a:endParaRPr lang="nl-NL" altLang="nl-NL"/>
          </a:p>
        </p:txBody>
      </p:sp>
    </p:spTree>
    <p:extLst>
      <p:ext uri="{BB962C8B-B14F-4D97-AF65-F5344CB8AC3E}">
        <p14:creationId xmlns:p14="http://schemas.microsoft.com/office/powerpoint/2010/main" val="1954095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48</a:t>
            </a:fld>
            <a:endParaRPr lang="nl-NL" altLang="nl-NL"/>
          </a:p>
        </p:txBody>
      </p:sp>
    </p:spTree>
    <p:extLst>
      <p:ext uri="{BB962C8B-B14F-4D97-AF65-F5344CB8AC3E}">
        <p14:creationId xmlns:p14="http://schemas.microsoft.com/office/powerpoint/2010/main" val="2631154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49</a:t>
            </a:fld>
            <a:endParaRPr lang="nl-NL" altLang="nl-NL"/>
          </a:p>
        </p:txBody>
      </p:sp>
    </p:spTree>
    <p:extLst>
      <p:ext uri="{BB962C8B-B14F-4D97-AF65-F5344CB8AC3E}">
        <p14:creationId xmlns:p14="http://schemas.microsoft.com/office/powerpoint/2010/main" val="2316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dirty="0"/>
              <a:t>Oudste boom = de </a:t>
            </a:r>
            <a:r>
              <a:rPr lang="nl-NL" altLang="nl-NL" dirty="0" err="1"/>
              <a:t>Methuselah</a:t>
            </a:r>
            <a:r>
              <a:rPr lang="nl-NL" altLang="nl-NL" dirty="0"/>
              <a:t>. Deze boom, die in de White </a:t>
            </a:r>
            <a:r>
              <a:rPr lang="nl-NL" altLang="nl-NL" dirty="0" err="1"/>
              <a:t>Mountains</a:t>
            </a:r>
            <a:r>
              <a:rPr lang="nl-NL" altLang="nl-NL" dirty="0"/>
              <a:t> van Californië staat, is ongeveer 4.800 jaar oud.</a:t>
            </a:r>
          </a:p>
          <a:p>
            <a:pPr eaLnBrk="1" hangingPunct="1">
              <a:spcBef>
                <a:spcPct val="0"/>
              </a:spcBef>
            </a:pPr>
            <a:r>
              <a:rPr lang="nl-NL" altLang="nl-NL" dirty="0" err="1"/>
              <a:t>Hyperion</a:t>
            </a:r>
            <a:r>
              <a:rPr lang="nl-NL" altLang="nl-NL" dirty="0"/>
              <a:t> = 600-800 jaar</a:t>
            </a:r>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50</a:t>
            </a:fld>
            <a:endParaRPr lang="nl-NL" altLang="nl-NL"/>
          </a:p>
        </p:txBody>
      </p:sp>
    </p:spTree>
    <p:extLst>
      <p:ext uri="{BB962C8B-B14F-4D97-AF65-F5344CB8AC3E}">
        <p14:creationId xmlns:p14="http://schemas.microsoft.com/office/powerpoint/2010/main" val="210577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4</a:t>
            </a:fld>
            <a:endParaRPr lang="nl-NL" altLang="nl-NL"/>
          </a:p>
        </p:txBody>
      </p:sp>
    </p:spTree>
    <p:extLst>
      <p:ext uri="{BB962C8B-B14F-4D97-AF65-F5344CB8AC3E}">
        <p14:creationId xmlns:p14="http://schemas.microsoft.com/office/powerpoint/2010/main" val="270510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51</a:t>
            </a:fld>
            <a:endParaRPr lang="nl-NL" altLang="nl-NL"/>
          </a:p>
        </p:txBody>
      </p:sp>
    </p:spTree>
    <p:extLst>
      <p:ext uri="{BB962C8B-B14F-4D97-AF65-F5344CB8AC3E}">
        <p14:creationId xmlns:p14="http://schemas.microsoft.com/office/powerpoint/2010/main" val="2157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52</a:t>
            </a:fld>
            <a:endParaRPr lang="nl-NL" altLang="nl-NL"/>
          </a:p>
        </p:txBody>
      </p:sp>
    </p:spTree>
    <p:extLst>
      <p:ext uri="{BB962C8B-B14F-4D97-AF65-F5344CB8AC3E}">
        <p14:creationId xmlns:p14="http://schemas.microsoft.com/office/powerpoint/2010/main" val="25397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53</a:t>
            </a:fld>
            <a:endParaRPr lang="nl-NL" altLang="nl-NL"/>
          </a:p>
        </p:txBody>
      </p:sp>
    </p:spTree>
    <p:extLst>
      <p:ext uri="{BB962C8B-B14F-4D97-AF65-F5344CB8AC3E}">
        <p14:creationId xmlns:p14="http://schemas.microsoft.com/office/powerpoint/2010/main" val="197262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54</a:t>
            </a:fld>
            <a:endParaRPr lang="nl-NL" altLang="nl-NL"/>
          </a:p>
        </p:txBody>
      </p:sp>
    </p:spTree>
    <p:extLst>
      <p:ext uri="{BB962C8B-B14F-4D97-AF65-F5344CB8AC3E}">
        <p14:creationId xmlns:p14="http://schemas.microsoft.com/office/powerpoint/2010/main" val="263099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55</a:t>
            </a:fld>
            <a:endParaRPr lang="nl-NL" altLang="nl-NL"/>
          </a:p>
        </p:txBody>
      </p:sp>
    </p:spTree>
    <p:extLst>
      <p:ext uri="{BB962C8B-B14F-4D97-AF65-F5344CB8AC3E}">
        <p14:creationId xmlns:p14="http://schemas.microsoft.com/office/powerpoint/2010/main" val="85261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56</a:t>
            </a:fld>
            <a:endParaRPr lang="nl-NL" altLang="nl-NL"/>
          </a:p>
        </p:txBody>
      </p:sp>
    </p:spTree>
    <p:extLst>
      <p:ext uri="{BB962C8B-B14F-4D97-AF65-F5344CB8AC3E}">
        <p14:creationId xmlns:p14="http://schemas.microsoft.com/office/powerpoint/2010/main" val="424886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57</a:t>
            </a:fld>
            <a:endParaRPr lang="nl-NL" altLang="nl-NL"/>
          </a:p>
        </p:txBody>
      </p:sp>
    </p:spTree>
    <p:extLst>
      <p:ext uri="{BB962C8B-B14F-4D97-AF65-F5344CB8AC3E}">
        <p14:creationId xmlns:p14="http://schemas.microsoft.com/office/powerpoint/2010/main" val="371548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58</a:t>
            </a:fld>
            <a:endParaRPr lang="nl-NL" altLang="nl-NL"/>
          </a:p>
        </p:txBody>
      </p:sp>
    </p:spTree>
    <p:extLst>
      <p:ext uri="{BB962C8B-B14F-4D97-AF65-F5344CB8AC3E}">
        <p14:creationId xmlns:p14="http://schemas.microsoft.com/office/powerpoint/2010/main" val="3251829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59</a:t>
            </a:fld>
            <a:endParaRPr lang="nl-NL" altLang="nl-NL"/>
          </a:p>
        </p:txBody>
      </p:sp>
    </p:spTree>
    <p:extLst>
      <p:ext uri="{BB962C8B-B14F-4D97-AF65-F5344CB8AC3E}">
        <p14:creationId xmlns:p14="http://schemas.microsoft.com/office/powerpoint/2010/main" val="2743412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60</a:t>
            </a:fld>
            <a:endParaRPr lang="nl-NL" altLang="nl-NL"/>
          </a:p>
        </p:txBody>
      </p:sp>
    </p:spTree>
    <p:extLst>
      <p:ext uri="{BB962C8B-B14F-4D97-AF65-F5344CB8AC3E}">
        <p14:creationId xmlns:p14="http://schemas.microsoft.com/office/powerpoint/2010/main" val="290084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a:t>
            </a:fld>
            <a:endParaRPr lang="nl-NL" altLang="nl-NL"/>
          </a:p>
        </p:txBody>
      </p:sp>
    </p:spTree>
    <p:extLst>
      <p:ext uri="{BB962C8B-B14F-4D97-AF65-F5344CB8AC3E}">
        <p14:creationId xmlns:p14="http://schemas.microsoft.com/office/powerpoint/2010/main" val="1324254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61</a:t>
            </a:fld>
            <a:endParaRPr lang="nl-NL" altLang="nl-NL"/>
          </a:p>
        </p:txBody>
      </p:sp>
    </p:spTree>
    <p:extLst>
      <p:ext uri="{BB962C8B-B14F-4D97-AF65-F5344CB8AC3E}">
        <p14:creationId xmlns:p14="http://schemas.microsoft.com/office/powerpoint/2010/main" val="118220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62</a:t>
            </a:fld>
            <a:endParaRPr lang="nl-NL" altLang="nl-NL"/>
          </a:p>
        </p:txBody>
      </p:sp>
    </p:spTree>
    <p:extLst>
      <p:ext uri="{BB962C8B-B14F-4D97-AF65-F5344CB8AC3E}">
        <p14:creationId xmlns:p14="http://schemas.microsoft.com/office/powerpoint/2010/main" val="503093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66</a:t>
            </a:fld>
            <a:endParaRPr lang="nl-NL" altLang="nl-NL"/>
          </a:p>
        </p:txBody>
      </p:sp>
    </p:spTree>
    <p:extLst>
      <p:ext uri="{BB962C8B-B14F-4D97-AF65-F5344CB8AC3E}">
        <p14:creationId xmlns:p14="http://schemas.microsoft.com/office/powerpoint/2010/main" val="41617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a:t>
            </a:fld>
            <a:endParaRPr lang="nl-NL" altLang="nl-NL"/>
          </a:p>
        </p:txBody>
      </p:sp>
    </p:spTree>
    <p:extLst>
      <p:ext uri="{BB962C8B-B14F-4D97-AF65-F5344CB8AC3E}">
        <p14:creationId xmlns:p14="http://schemas.microsoft.com/office/powerpoint/2010/main" val="111409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a:t>
            </a:fld>
            <a:endParaRPr lang="nl-NL" altLang="nl-NL"/>
          </a:p>
        </p:txBody>
      </p:sp>
    </p:spTree>
    <p:extLst>
      <p:ext uri="{BB962C8B-B14F-4D97-AF65-F5344CB8AC3E}">
        <p14:creationId xmlns:p14="http://schemas.microsoft.com/office/powerpoint/2010/main" val="67675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9</a:t>
            </a:fld>
            <a:endParaRPr lang="nl-NL" altLang="nl-NL"/>
          </a:p>
        </p:txBody>
      </p:sp>
    </p:spTree>
    <p:extLst>
      <p:ext uri="{BB962C8B-B14F-4D97-AF65-F5344CB8AC3E}">
        <p14:creationId xmlns:p14="http://schemas.microsoft.com/office/powerpoint/2010/main" val="231606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10</a:t>
            </a:fld>
            <a:endParaRPr lang="nl-NL" altLang="nl-NL"/>
          </a:p>
        </p:txBody>
      </p:sp>
    </p:spTree>
    <p:extLst>
      <p:ext uri="{BB962C8B-B14F-4D97-AF65-F5344CB8AC3E}">
        <p14:creationId xmlns:p14="http://schemas.microsoft.com/office/powerpoint/2010/main" val="210577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11</a:t>
            </a:fld>
            <a:endParaRPr lang="nl-NL" altLang="nl-NL"/>
          </a:p>
        </p:txBody>
      </p:sp>
    </p:spTree>
    <p:extLst>
      <p:ext uri="{BB962C8B-B14F-4D97-AF65-F5344CB8AC3E}">
        <p14:creationId xmlns:p14="http://schemas.microsoft.com/office/powerpoint/2010/main" val="197262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Penwortels- paardenbloem rode biet</a:t>
            </a:r>
          </a:p>
          <a:p>
            <a:r>
              <a:rPr lang="nl-NL" dirty="0"/>
              <a:t>Radijsvorige hoofdwortel-radijs</a:t>
            </a:r>
          </a:p>
          <a:p>
            <a:r>
              <a:rPr lang="nl-NL" dirty="0"/>
              <a:t>Wortelknol – zoete aardappel</a:t>
            </a:r>
          </a:p>
          <a:p>
            <a:r>
              <a:rPr lang="nl-NL" dirty="0"/>
              <a:t>Gerokte bol – ui</a:t>
            </a:r>
          </a:p>
          <a:p>
            <a:r>
              <a:rPr lang="nl-NL" dirty="0"/>
              <a:t>Geschubde bol – lelie</a:t>
            </a:r>
          </a:p>
          <a:p>
            <a:r>
              <a:rPr lang="nl-NL" dirty="0"/>
              <a:t>Naakte stengelknol - aardappel</a:t>
            </a:r>
          </a:p>
        </p:txBody>
      </p:sp>
      <p:sp>
        <p:nvSpPr>
          <p:cNvPr id="4" name="Tijdelijke aanduiding voor dianummer 3"/>
          <p:cNvSpPr>
            <a:spLocks noGrp="1"/>
          </p:cNvSpPr>
          <p:nvPr>
            <p:ph type="sldNum" sz="quarter" idx="5"/>
          </p:nvPr>
        </p:nvSpPr>
        <p:spPr/>
        <p:txBody>
          <a:bodyPr/>
          <a:lstStyle/>
          <a:p>
            <a:fld id="{4CF2AE81-861B-4764-8A92-10FE93FC7A5B}" type="slidenum">
              <a:rPr lang="nl-NL" smtClean="0"/>
              <a:t>13</a:t>
            </a:fld>
            <a:endParaRPr lang="nl-NL"/>
          </a:p>
        </p:txBody>
      </p:sp>
    </p:spTree>
    <p:extLst>
      <p:ext uri="{BB962C8B-B14F-4D97-AF65-F5344CB8AC3E}">
        <p14:creationId xmlns:p14="http://schemas.microsoft.com/office/powerpoint/2010/main" val="3583191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p:cNvSpPr txBox="1"/>
          <p:nvPr userDrawn="1"/>
        </p:nvSpPr>
        <p:spPr>
          <a:xfrm>
            <a:off x="1087655" y="6098221"/>
            <a:ext cx="6240021" cy="457190"/>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64145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userDrawn="1"/>
        </p:nvSpPr>
        <p:spPr>
          <a:xfrm>
            <a:off x="1130533" y="6142150"/>
            <a:ext cx="5963286"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video" Target="https://www.youtube.com/embed/aSv3AjZfAcc?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www.youtube.com/embed/GRg2DKBGlik?feature=oembed" TargetMode="Externa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video" Target="https://www.youtube.com/embed/5CAGY4QlGOk?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b="1" dirty="0" err="1"/>
              <a:t>Bijwortels</a:t>
            </a:r>
            <a:endParaRPr lang="nl-NL" altLang="nl-NL" b="1" dirty="0"/>
          </a:p>
        </p:txBody>
      </p:sp>
      <p:sp>
        <p:nvSpPr>
          <p:cNvPr id="5" name="Tijdelijke aanduiding voor inhoud 4">
            <a:extLst>
              <a:ext uri="{FF2B5EF4-FFF2-40B4-BE49-F238E27FC236}">
                <a16:creationId xmlns:a16="http://schemas.microsoft.com/office/drawing/2014/main" id="{0DA2E54F-186B-54B9-8A7D-A6990A5FB362}"/>
              </a:ext>
            </a:extLst>
          </p:cNvPr>
          <p:cNvSpPr>
            <a:spLocks noGrp="1"/>
          </p:cNvSpPr>
          <p:nvPr>
            <p:ph idx="1"/>
          </p:nvPr>
        </p:nvSpPr>
        <p:spPr>
          <a:xfrm>
            <a:off x="1079224" y="1588951"/>
            <a:ext cx="5537236" cy="4351338"/>
          </a:xfrm>
        </p:spPr>
        <p:txBody>
          <a:bodyPr>
            <a:normAutofit/>
          </a:bodyPr>
          <a:lstStyle/>
          <a:p>
            <a:pPr indent="0">
              <a:buNone/>
            </a:pPr>
            <a:r>
              <a:rPr lang="nl-NL" dirty="0"/>
              <a:t>Sommige planten hebben een krans van wortels die allemaal ongeveer even dik en lang zijn. </a:t>
            </a:r>
          </a:p>
          <a:p>
            <a:pPr indent="0">
              <a:buNone/>
            </a:pPr>
            <a:endParaRPr lang="nl-NL" dirty="0"/>
          </a:p>
          <a:p>
            <a:pPr indent="0">
              <a:buNone/>
            </a:pPr>
            <a:r>
              <a:rPr lang="nl-NL" dirty="0"/>
              <a:t>Deze </a:t>
            </a:r>
            <a:r>
              <a:rPr lang="nl-NL" dirty="0" err="1"/>
              <a:t>bijwortels</a:t>
            </a:r>
            <a:r>
              <a:rPr lang="nl-NL" dirty="0"/>
              <a:t> bevinden zich dicht bij het bodemoppervlak en zijn belangrijk voor het opnemen van water en voedingsstoffen</a:t>
            </a:r>
          </a:p>
          <a:p>
            <a:pPr indent="0">
              <a:buNone/>
            </a:pPr>
            <a:endParaRPr lang="nl-NL" dirty="0"/>
          </a:p>
          <a:p>
            <a:pPr indent="0">
              <a:buNone/>
            </a:pPr>
            <a:r>
              <a:rPr lang="nl-NL" dirty="0"/>
              <a:t>Dit type wortels zien we bij grassen, prei en bolgewassen zoals ui etc.</a:t>
            </a:r>
          </a:p>
          <a:p>
            <a:pPr indent="0">
              <a:buNone/>
            </a:pPr>
            <a:endParaRPr lang="nl-NL" dirty="0"/>
          </a:p>
          <a:p>
            <a:pPr indent="0">
              <a:buNone/>
            </a:pPr>
            <a:endParaRPr lang="nl-NL" dirty="0"/>
          </a:p>
        </p:txBody>
      </p:sp>
      <p:pic>
        <p:nvPicPr>
          <p:cNvPr id="7" name="Afbeelding 6">
            <a:extLst>
              <a:ext uri="{FF2B5EF4-FFF2-40B4-BE49-F238E27FC236}">
                <a16:creationId xmlns:a16="http://schemas.microsoft.com/office/drawing/2014/main" id="{543152BC-6D81-0AEA-FD2E-EC0ADFD0FF87}"/>
              </a:ext>
            </a:extLst>
          </p:cNvPr>
          <p:cNvPicPr>
            <a:picLocks noChangeAspect="1"/>
          </p:cNvPicPr>
          <p:nvPr/>
        </p:nvPicPr>
        <p:blipFill>
          <a:blip r:embed="rId3"/>
          <a:stretch>
            <a:fillRect/>
          </a:stretch>
        </p:blipFill>
        <p:spPr>
          <a:xfrm>
            <a:off x="7116791" y="1588951"/>
            <a:ext cx="957533" cy="2987505"/>
          </a:xfrm>
          <a:prstGeom prst="rect">
            <a:avLst/>
          </a:prstGeom>
        </p:spPr>
      </p:pic>
    </p:spTree>
    <p:extLst>
      <p:ext uri="{BB962C8B-B14F-4D97-AF65-F5344CB8AC3E}">
        <p14:creationId xmlns:p14="http://schemas.microsoft.com/office/powerpoint/2010/main" val="3116696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dirty="0"/>
              <a:t>Steunwortels</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defRPr/>
            </a:pPr>
            <a:r>
              <a:rPr lang="nl-NL" dirty="0"/>
              <a:t>Deze wortels komen voor bij bepaalde tropische bosbomen en helpen de plant in modderige of zachte grond stevig te blijven staan.</a:t>
            </a:r>
          </a:p>
          <a:p>
            <a:pPr indent="0">
              <a:buNone/>
              <a:defRPr/>
            </a:pPr>
            <a:endParaRPr lang="nl-NL" dirty="0"/>
          </a:p>
          <a:p>
            <a:pPr indent="0">
              <a:buNone/>
              <a:defRPr/>
            </a:pPr>
            <a:r>
              <a:rPr lang="nl-NL" dirty="0"/>
              <a:t>Deze wortels groeien vanuit de takken naar beneden en kunnen zich vasthechten aan muren, rotsen of andere oppervlakken. </a:t>
            </a:r>
          </a:p>
          <a:p>
            <a:pPr indent="0">
              <a:buNone/>
              <a:defRPr/>
            </a:pPr>
            <a:endParaRPr lang="nl-NL" dirty="0"/>
          </a:p>
          <a:p>
            <a:pPr indent="0">
              <a:buNone/>
              <a:defRPr/>
            </a:pPr>
            <a:r>
              <a:rPr lang="nl-NL" dirty="0"/>
              <a:t>Voorbeeld hiervan zijn de hechtwortels van hedera en de wortels van de wurgvijg</a:t>
            </a:r>
          </a:p>
          <a:p>
            <a:pPr indent="0">
              <a:buNone/>
              <a:defRPr/>
            </a:pPr>
            <a:endParaRPr lang="nl-NL" dirty="0"/>
          </a:p>
          <a:p>
            <a:pPr indent="0">
              <a:buNone/>
              <a:defRPr/>
            </a:pPr>
            <a:endParaRPr lang="nl-NL" dirty="0"/>
          </a:p>
        </p:txBody>
      </p:sp>
      <p:pic>
        <p:nvPicPr>
          <p:cNvPr id="2" name="Afbeelding 1">
            <a:extLst>
              <a:ext uri="{FF2B5EF4-FFF2-40B4-BE49-F238E27FC236}">
                <a16:creationId xmlns:a16="http://schemas.microsoft.com/office/drawing/2014/main" id="{EA1F2420-AD3A-1026-1A9B-550F686400DF}"/>
              </a:ext>
            </a:extLst>
          </p:cNvPr>
          <p:cNvPicPr>
            <a:picLocks noChangeAspect="1"/>
          </p:cNvPicPr>
          <p:nvPr/>
        </p:nvPicPr>
        <p:blipFill>
          <a:blip r:embed="rId3"/>
          <a:stretch>
            <a:fillRect/>
          </a:stretch>
        </p:blipFill>
        <p:spPr>
          <a:xfrm>
            <a:off x="9278068" y="224285"/>
            <a:ext cx="2201447" cy="2935263"/>
          </a:xfrm>
          <a:prstGeom prst="rect">
            <a:avLst/>
          </a:prstGeom>
        </p:spPr>
      </p:pic>
      <p:pic>
        <p:nvPicPr>
          <p:cNvPr id="3" name="Afbeelding 2">
            <a:extLst>
              <a:ext uri="{FF2B5EF4-FFF2-40B4-BE49-F238E27FC236}">
                <a16:creationId xmlns:a16="http://schemas.microsoft.com/office/drawing/2014/main" id="{A89A2850-6CE0-E90C-6E85-F91C53FD3FAB}"/>
              </a:ext>
            </a:extLst>
          </p:cNvPr>
          <p:cNvPicPr>
            <a:picLocks noChangeAspect="1"/>
          </p:cNvPicPr>
          <p:nvPr/>
        </p:nvPicPr>
        <p:blipFill>
          <a:blip r:embed="rId4"/>
          <a:stretch>
            <a:fillRect/>
          </a:stretch>
        </p:blipFill>
        <p:spPr>
          <a:xfrm>
            <a:off x="9069103" y="4610549"/>
            <a:ext cx="2619375" cy="1743075"/>
          </a:xfrm>
          <a:prstGeom prst="rect">
            <a:avLst/>
          </a:prstGeom>
        </p:spPr>
      </p:pic>
    </p:spTree>
    <p:extLst>
      <p:ext uri="{BB962C8B-B14F-4D97-AF65-F5344CB8AC3E}">
        <p14:creationId xmlns:p14="http://schemas.microsoft.com/office/powerpoint/2010/main" val="53527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xEl>
                                              <p:pRg st="4" end="4"/>
                                            </p:txEl>
                                          </p:spTgt>
                                        </p:tgtEl>
                                        <p:attrNameLst>
                                          <p:attrName>style.visibility</p:attrName>
                                        </p:attrNameLst>
                                      </p:cBhvr>
                                      <p:to>
                                        <p:strVal val="visible"/>
                                      </p:to>
                                    </p:set>
                                    <p:animEffect transition="in" filter="fade">
                                      <p:cBhvr>
                                        <p:cTn id="14" dur="1000"/>
                                        <p:tgtEl>
                                          <p:spTgt spid="7171">
                                            <p:txEl>
                                              <p:pRg st="4" end="4"/>
                                            </p:txEl>
                                          </p:spTgt>
                                        </p:tgtEl>
                                      </p:cBhvr>
                                    </p:animEffect>
                                    <p:anim calcmode="lin" valueType="num">
                                      <p:cBhvr>
                                        <p:cTn id="15"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b="1" dirty="0"/>
              <a:t>Luchtwortels</a:t>
            </a:r>
            <a:endParaRPr lang="nl-NL" dirty="0"/>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382942"/>
            <a:ext cx="7870415" cy="5302529"/>
          </a:xfrm>
        </p:spPr>
        <p:txBody>
          <a:bodyPr>
            <a:normAutofit fontScale="92500" lnSpcReduction="10000"/>
          </a:bodyPr>
          <a:lstStyle/>
          <a:p>
            <a:pPr indent="0">
              <a:buNone/>
            </a:pPr>
            <a:r>
              <a:rPr lang="nl-NL" dirty="0"/>
              <a:t>Luchtwortels hebben verschillende functies die belangrijk zijn voor het overleven en de groei van planten, vooral in specifieke omgevingen. Voorbeelden hiervan zijn de orchidee en de mangroven </a:t>
            </a:r>
          </a:p>
          <a:p>
            <a:pPr indent="0">
              <a:buNone/>
            </a:pPr>
            <a:endParaRPr lang="nl-NL" dirty="0"/>
          </a:p>
          <a:p>
            <a:pPr indent="0">
              <a:buNone/>
            </a:pPr>
            <a:r>
              <a:rPr lang="nl-NL" dirty="0"/>
              <a:t>Hier zijn de belangrijkste functies van luchtwortels:</a:t>
            </a:r>
          </a:p>
          <a:p>
            <a:pPr indent="0">
              <a:buNone/>
            </a:pPr>
            <a:endParaRPr lang="nl-NL" b="1" dirty="0"/>
          </a:p>
          <a:p>
            <a:pPr marL="342900" indent="-342900"/>
            <a:r>
              <a:rPr lang="nl-NL" b="1" dirty="0" err="1"/>
              <a:t>Ademhaling</a:t>
            </a:r>
            <a:r>
              <a:rPr lang="nl-NL" dirty="0" err="1"/>
              <a:t>:In</a:t>
            </a:r>
            <a:r>
              <a:rPr lang="nl-NL" dirty="0"/>
              <a:t> sommige planten, zoals mangroven, helpen luchtwortels bij de gasuitwisseling. Ze halen zuurstof uit de lucht, vooral in waterverzadigde of zuurstofarme bodems waar gewone wortels geen toegang hebben tot voldoende zuurstof.</a:t>
            </a:r>
          </a:p>
          <a:p>
            <a:pPr marL="342900" indent="-342900"/>
            <a:endParaRPr lang="nl-NL" dirty="0"/>
          </a:p>
          <a:p>
            <a:pPr marL="342900" indent="-342900"/>
            <a:r>
              <a:rPr lang="nl-NL" b="1" dirty="0" err="1"/>
              <a:t>Voedingsopname</a:t>
            </a:r>
            <a:r>
              <a:rPr lang="nl-NL" dirty="0" err="1"/>
              <a:t>:Bij</a:t>
            </a:r>
            <a:r>
              <a:rPr lang="nl-NL" dirty="0"/>
              <a:t> epifytische planten (planten die op andere planten groeien maar niet parasitair zijn), zoals orchideeën, helpen luchtwortels bij de opname van water en voedingsstoffen uit de lucht en neerslag</a:t>
            </a:r>
          </a:p>
        </p:txBody>
      </p:sp>
      <p:pic>
        <p:nvPicPr>
          <p:cNvPr id="5" name="Afbeelding 4">
            <a:extLst>
              <a:ext uri="{FF2B5EF4-FFF2-40B4-BE49-F238E27FC236}">
                <a16:creationId xmlns:a16="http://schemas.microsoft.com/office/drawing/2014/main" id="{8A930028-0D34-B57A-502F-662B5909104F}"/>
              </a:ext>
            </a:extLst>
          </p:cNvPr>
          <p:cNvPicPr>
            <a:picLocks noChangeAspect="1"/>
          </p:cNvPicPr>
          <p:nvPr/>
        </p:nvPicPr>
        <p:blipFill>
          <a:blip r:embed="rId2"/>
          <a:stretch>
            <a:fillRect/>
          </a:stretch>
        </p:blipFill>
        <p:spPr>
          <a:xfrm>
            <a:off x="8832063" y="4511726"/>
            <a:ext cx="3130769" cy="2041474"/>
          </a:xfrm>
          <a:prstGeom prst="rect">
            <a:avLst/>
          </a:prstGeom>
        </p:spPr>
      </p:pic>
      <p:pic>
        <p:nvPicPr>
          <p:cNvPr id="7" name="Afbeelding 6">
            <a:extLst>
              <a:ext uri="{FF2B5EF4-FFF2-40B4-BE49-F238E27FC236}">
                <a16:creationId xmlns:a16="http://schemas.microsoft.com/office/drawing/2014/main" id="{76FA038C-C9A3-47F3-A9FD-FA322FE22AB6}"/>
              </a:ext>
            </a:extLst>
          </p:cNvPr>
          <p:cNvPicPr>
            <a:picLocks noChangeAspect="1"/>
          </p:cNvPicPr>
          <p:nvPr/>
        </p:nvPicPr>
        <p:blipFill>
          <a:blip r:embed="rId3"/>
          <a:stretch>
            <a:fillRect/>
          </a:stretch>
        </p:blipFill>
        <p:spPr>
          <a:xfrm>
            <a:off x="8780862" y="111080"/>
            <a:ext cx="3274681" cy="2154600"/>
          </a:xfrm>
          <a:prstGeom prst="rect">
            <a:avLst/>
          </a:prstGeom>
        </p:spPr>
      </p:pic>
    </p:spTree>
    <p:extLst>
      <p:ext uri="{BB962C8B-B14F-4D97-AF65-F5344CB8AC3E}">
        <p14:creationId xmlns:p14="http://schemas.microsoft.com/office/powerpoint/2010/main" val="4433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Adventieve wortels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337094"/>
            <a:ext cx="7740000" cy="5018289"/>
          </a:xfrm>
        </p:spPr>
        <p:txBody>
          <a:bodyPr>
            <a:normAutofit fontScale="92500" lnSpcReduction="10000"/>
          </a:bodyPr>
          <a:lstStyle/>
          <a:p>
            <a:pPr indent="0">
              <a:buNone/>
            </a:pPr>
            <a:r>
              <a:rPr lang="nl-NL" dirty="0"/>
              <a:t>Adventieve wortels zijn wortels die ontstaan uit een deel van de plant dat normaal gesproken geen wortels produceert, zoals de stengel, bladeren of soms zelfs oude wortels.</a:t>
            </a:r>
          </a:p>
          <a:p>
            <a:pPr indent="0">
              <a:buNone/>
            </a:pPr>
            <a:r>
              <a:rPr lang="nl-NL" dirty="0"/>
              <a:t>Functies zijn:</a:t>
            </a:r>
          </a:p>
          <a:p>
            <a:pPr indent="0">
              <a:buNone/>
            </a:pPr>
            <a:endParaRPr lang="nl-NL" dirty="0"/>
          </a:p>
          <a:p>
            <a:r>
              <a:rPr lang="nl-NL" b="1" dirty="0"/>
              <a:t>Voortplanting</a:t>
            </a:r>
            <a:r>
              <a:rPr lang="nl-NL" dirty="0"/>
              <a:t>:</a:t>
            </a:r>
            <a:br>
              <a:rPr lang="nl-NL" dirty="0"/>
            </a:br>
            <a:r>
              <a:rPr lang="nl-NL" dirty="0"/>
              <a:t>Bij vegetatieve vermeerdering, zoals het stekken van planten, ontwikkelen adventieve wortels zich aan de basis van stekken om een nieuwe plant te vormen.</a:t>
            </a:r>
          </a:p>
          <a:p>
            <a:endParaRPr lang="nl-NL" dirty="0"/>
          </a:p>
          <a:p>
            <a:r>
              <a:rPr lang="nl-NL" b="1" dirty="0"/>
              <a:t>Voedselopslag</a:t>
            </a:r>
            <a:r>
              <a:rPr lang="nl-NL" dirty="0"/>
              <a:t>:</a:t>
            </a:r>
          </a:p>
          <a:p>
            <a:pPr indent="0">
              <a:buNone/>
            </a:pPr>
            <a:r>
              <a:rPr lang="nl-NL" dirty="0"/>
              <a:t>Sommige planten ontwikkelen adventieve wortels om voedingsstoffen op te slaan, zoals bij aardappelen en zoete aardappelen</a:t>
            </a:r>
          </a:p>
          <a:p>
            <a:pPr indent="0">
              <a:buNone/>
            </a:pPr>
            <a:endParaRPr lang="nl-NL" dirty="0"/>
          </a:p>
          <a:p>
            <a:pPr indent="0">
              <a:buNone/>
            </a:pPr>
            <a:r>
              <a:rPr lang="nl-NL" dirty="0"/>
              <a:t>Voorbeelden zijn: aardbeien en aardappelen </a:t>
            </a:r>
          </a:p>
          <a:p>
            <a:endParaRPr lang="nl-NL" dirty="0"/>
          </a:p>
          <a:p>
            <a:pPr indent="0">
              <a:buNone/>
            </a:pPr>
            <a:endParaRPr lang="nl-NL" dirty="0"/>
          </a:p>
        </p:txBody>
      </p:sp>
      <p:pic>
        <p:nvPicPr>
          <p:cNvPr id="4" name="Afbeelding 3">
            <a:extLst>
              <a:ext uri="{FF2B5EF4-FFF2-40B4-BE49-F238E27FC236}">
                <a16:creationId xmlns:a16="http://schemas.microsoft.com/office/drawing/2014/main" id="{D49A9A59-BAF9-C9BB-61F1-7E28AFAD58FD}"/>
              </a:ext>
            </a:extLst>
          </p:cNvPr>
          <p:cNvPicPr>
            <a:picLocks noChangeAspect="1"/>
          </p:cNvPicPr>
          <p:nvPr/>
        </p:nvPicPr>
        <p:blipFill>
          <a:blip r:embed="rId3"/>
          <a:stretch>
            <a:fillRect/>
          </a:stretch>
        </p:blipFill>
        <p:spPr>
          <a:xfrm>
            <a:off x="9080829" y="408406"/>
            <a:ext cx="2466975" cy="1857375"/>
          </a:xfrm>
          <a:prstGeom prst="rect">
            <a:avLst/>
          </a:prstGeom>
        </p:spPr>
      </p:pic>
      <p:pic>
        <p:nvPicPr>
          <p:cNvPr id="6" name="Afbeelding 5">
            <a:extLst>
              <a:ext uri="{FF2B5EF4-FFF2-40B4-BE49-F238E27FC236}">
                <a16:creationId xmlns:a16="http://schemas.microsoft.com/office/drawing/2014/main" id="{10C847AD-6E31-0CD5-47BA-155B9484935A}"/>
              </a:ext>
            </a:extLst>
          </p:cNvPr>
          <p:cNvPicPr>
            <a:picLocks noChangeAspect="1"/>
          </p:cNvPicPr>
          <p:nvPr/>
        </p:nvPicPr>
        <p:blipFill>
          <a:blip r:embed="rId4"/>
          <a:stretch>
            <a:fillRect/>
          </a:stretch>
        </p:blipFill>
        <p:spPr>
          <a:xfrm>
            <a:off x="8341875" y="4287520"/>
            <a:ext cx="3342416" cy="2243354"/>
          </a:xfrm>
          <a:prstGeom prst="rect">
            <a:avLst/>
          </a:prstGeom>
        </p:spPr>
      </p:pic>
    </p:spTree>
    <p:extLst>
      <p:ext uri="{BB962C8B-B14F-4D97-AF65-F5344CB8AC3E}">
        <p14:creationId xmlns:p14="http://schemas.microsoft.com/office/powerpoint/2010/main" val="22526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Het wortelstelsel</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338606"/>
            <a:ext cx="7740000" cy="5344998"/>
          </a:xfrm>
        </p:spPr>
        <p:txBody>
          <a:bodyPr>
            <a:normAutofit fontScale="85000" lnSpcReduction="20000"/>
          </a:bodyPr>
          <a:lstStyle/>
          <a:p>
            <a:pPr marL="342900" indent="-342900"/>
            <a:endParaRPr lang="nl-NL" b="1" dirty="0"/>
          </a:p>
          <a:p>
            <a:pPr marL="342900" indent="-342900"/>
            <a:r>
              <a:rPr lang="nl-NL" b="1" dirty="0"/>
              <a:t>Wortelhals:</a:t>
            </a:r>
            <a:br>
              <a:rPr lang="nl-NL" b="1" dirty="0"/>
            </a:br>
            <a:r>
              <a:rPr lang="nl-NL" dirty="0"/>
              <a:t>is het verbindings­punt tussen de wortel en de stengel</a:t>
            </a:r>
            <a:r>
              <a:rPr lang="nl-NL" b="1" dirty="0"/>
              <a:t>.</a:t>
            </a:r>
          </a:p>
          <a:p>
            <a:pPr marL="342900" indent="-342900"/>
            <a:endParaRPr lang="nl-NL" b="1" dirty="0"/>
          </a:p>
          <a:p>
            <a:pPr marL="342900" indent="-342900"/>
            <a:r>
              <a:rPr lang="nl-NL" b="1" dirty="0"/>
              <a:t>Hoofdwortel/penwortel</a:t>
            </a:r>
            <a:br>
              <a:rPr lang="nl-NL" dirty="0"/>
            </a:br>
            <a:r>
              <a:rPr lang="nl-NL" dirty="0"/>
              <a:t>een recht naar beneden groeien­de wortel, die zijwortels draagt. Ligt in het verlengde van de stengel.</a:t>
            </a:r>
          </a:p>
          <a:p>
            <a:pPr marL="342900" indent="-342900"/>
            <a:endParaRPr lang="nl-NL" dirty="0"/>
          </a:p>
          <a:p>
            <a:pPr marL="342900" indent="-342900"/>
            <a:r>
              <a:rPr lang="nl-NL" b="1" dirty="0"/>
              <a:t>Zijwortels</a:t>
            </a:r>
            <a:r>
              <a:rPr lang="nl-NL" dirty="0"/>
              <a:t>: </a:t>
            </a:r>
            <a:br>
              <a:rPr lang="nl-NL" dirty="0"/>
            </a:br>
            <a:r>
              <a:rPr lang="nl-NL" dirty="0"/>
              <a:t>Dit zijn vertakkingen van de hoofdwortel. Ze helpen bij het opnemen van water en mineralen uit de omgeving.</a:t>
            </a:r>
          </a:p>
          <a:p>
            <a:pPr marL="342900" indent="-342900"/>
            <a:endParaRPr lang="nl-NL" dirty="0"/>
          </a:p>
          <a:p>
            <a:pPr marL="342900" indent="-342900"/>
            <a:r>
              <a:rPr lang="nl-NL" b="1" dirty="0"/>
              <a:t>Wortelharen(</a:t>
            </a:r>
            <a:r>
              <a:rPr lang="nl-NL" b="1" dirty="0" err="1"/>
              <a:t>rizoïden</a:t>
            </a:r>
            <a:r>
              <a:rPr lang="nl-NL" b="1" dirty="0"/>
              <a:t>):</a:t>
            </a:r>
            <a:br>
              <a:rPr lang="nl-NL" dirty="0"/>
            </a:br>
            <a:r>
              <a:rPr lang="nl-NL" dirty="0"/>
              <a:t>Deze haarfijne </a:t>
            </a:r>
            <a:r>
              <a:rPr lang="nl-NL" dirty="0" err="1"/>
              <a:t>uitgroeiingen</a:t>
            </a:r>
            <a:r>
              <a:rPr lang="nl-NL" dirty="0"/>
              <a:t> vergroten het oppervlak van het wortelstelsel, waardoor meer water en voedingsstoffen kunnen worden opgenomen.</a:t>
            </a:r>
          </a:p>
          <a:p>
            <a:pPr marL="342900" indent="-342900"/>
            <a:endParaRPr lang="nl-NL" dirty="0"/>
          </a:p>
          <a:p>
            <a:pPr marL="342900" indent="-342900"/>
            <a:r>
              <a:rPr lang="nl-NL" b="1" dirty="0"/>
              <a:t>Wortelmutsje (</a:t>
            </a:r>
            <a:r>
              <a:rPr lang="nl-NL" b="1" dirty="0" err="1"/>
              <a:t>calyptra</a:t>
            </a:r>
            <a:r>
              <a:rPr lang="nl-NL" b="1" dirty="0"/>
              <a:t>):</a:t>
            </a:r>
            <a:br>
              <a:rPr lang="nl-NL" dirty="0"/>
            </a:br>
            <a:r>
              <a:rPr lang="nl-NL" dirty="0"/>
              <a:t>Dit zit voor de worteltop en beschermt deze tijdens het groeien door de bodem.</a:t>
            </a:r>
          </a:p>
          <a:p>
            <a:pPr marL="342900" indent="-342900"/>
            <a:endParaRPr lang="nl-NL" dirty="0"/>
          </a:p>
        </p:txBody>
      </p:sp>
      <p:pic>
        <p:nvPicPr>
          <p:cNvPr id="4" name="Afbeelding 3">
            <a:extLst>
              <a:ext uri="{FF2B5EF4-FFF2-40B4-BE49-F238E27FC236}">
                <a16:creationId xmlns:a16="http://schemas.microsoft.com/office/drawing/2014/main" id="{52318808-1506-8EAA-5850-29E9A6FF16FA}"/>
              </a:ext>
            </a:extLst>
          </p:cNvPr>
          <p:cNvPicPr>
            <a:picLocks noChangeAspect="1"/>
          </p:cNvPicPr>
          <p:nvPr/>
        </p:nvPicPr>
        <p:blipFill>
          <a:blip r:embed="rId2"/>
          <a:stretch>
            <a:fillRect/>
          </a:stretch>
        </p:blipFill>
        <p:spPr>
          <a:xfrm>
            <a:off x="9100615" y="71106"/>
            <a:ext cx="2678770" cy="3357894"/>
          </a:xfrm>
          <a:prstGeom prst="rect">
            <a:avLst/>
          </a:prstGeom>
        </p:spPr>
      </p:pic>
      <p:pic>
        <p:nvPicPr>
          <p:cNvPr id="6" name="Afbeelding 5">
            <a:extLst>
              <a:ext uri="{FF2B5EF4-FFF2-40B4-BE49-F238E27FC236}">
                <a16:creationId xmlns:a16="http://schemas.microsoft.com/office/drawing/2014/main" id="{70AEA6DD-236D-1C22-32FD-CE466C585E68}"/>
              </a:ext>
            </a:extLst>
          </p:cNvPr>
          <p:cNvPicPr>
            <a:picLocks noChangeAspect="1"/>
          </p:cNvPicPr>
          <p:nvPr/>
        </p:nvPicPr>
        <p:blipFill>
          <a:blip r:embed="rId3"/>
          <a:stretch>
            <a:fillRect/>
          </a:stretch>
        </p:blipFill>
        <p:spPr>
          <a:xfrm>
            <a:off x="10126940" y="4011105"/>
            <a:ext cx="1549480" cy="2590933"/>
          </a:xfrm>
          <a:prstGeom prst="rect">
            <a:avLst/>
          </a:prstGeom>
        </p:spPr>
      </p:pic>
    </p:spTree>
    <p:extLst>
      <p:ext uri="{BB962C8B-B14F-4D97-AF65-F5344CB8AC3E}">
        <p14:creationId xmlns:p14="http://schemas.microsoft.com/office/powerpoint/2010/main" val="8982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DC76D-0485-BBF0-387F-48D2D716E636}"/>
              </a:ext>
            </a:extLst>
          </p:cNvPr>
          <p:cNvSpPr>
            <a:spLocks noGrp="1"/>
          </p:cNvSpPr>
          <p:nvPr>
            <p:ph type="title"/>
          </p:nvPr>
        </p:nvSpPr>
        <p:spPr/>
        <p:txBody>
          <a:bodyPr/>
          <a:lstStyle/>
          <a:p>
            <a:endParaRPr lang="nl-NL"/>
          </a:p>
        </p:txBody>
      </p:sp>
      <p:pic>
        <p:nvPicPr>
          <p:cNvPr id="4" name="Onlinemedia 3" title="Planten - Wortels">
            <a:hlinkClick r:id="" action="ppaction://media"/>
            <a:extLst>
              <a:ext uri="{FF2B5EF4-FFF2-40B4-BE49-F238E27FC236}">
                <a16:creationId xmlns:a16="http://schemas.microsoft.com/office/drawing/2014/main" id="{F0A139F7-A262-C2D8-A66C-9019423CDCB9}"/>
              </a:ext>
            </a:extLst>
          </p:cNvPr>
          <p:cNvPicPr>
            <a:picLocks noGrp="1" noRot="1" noChangeAspect="1"/>
          </p:cNvPicPr>
          <p:nvPr>
            <p:ph idx="1"/>
            <a:videoFile r:link="rId1"/>
          </p:nvPr>
        </p:nvPicPr>
        <p:blipFill>
          <a:blip r:embed="rId3"/>
          <a:stretch>
            <a:fillRect/>
          </a:stretch>
        </p:blipFill>
        <p:spPr>
          <a:xfrm>
            <a:off x="487616" y="338328"/>
            <a:ext cx="10955877" cy="6190488"/>
          </a:xfrm>
          <a:prstGeom prst="rect">
            <a:avLst/>
          </a:prstGeom>
        </p:spPr>
      </p:pic>
    </p:spTree>
    <p:extLst>
      <p:ext uri="{BB962C8B-B14F-4D97-AF65-F5344CB8AC3E}">
        <p14:creationId xmlns:p14="http://schemas.microsoft.com/office/powerpoint/2010/main" val="2470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a:bodyPr>
          <a:lstStyle/>
          <a:p>
            <a:r>
              <a:rPr lang="nl-NL" dirty="0"/>
              <a:t>Kenmerken van gezonde wortels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354347"/>
            <a:ext cx="7740000" cy="5001036"/>
          </a:xfrm>
        </p:spPr>
        <p:txBody>
          <a:bodyPr>
            <a:normAutofit fontScale="85000" lnSpcReduction="20000"/>
          </a:bodyPr>
          <a:lstStyle/>
          <a:p>
            <a:pPr marL="342900" indent="-342900"/>
            <a:r>
              <a:rPr lang="nl-NL" b="1" dirty="0"/>
              <a:t>Kleur:</a:t>
            </a:r>
            <a:br>
              <a:rPr lang="nl-NL" dirty="0"/>
            </a:br>
            <a:r>
              <a:rPr lang="nl-NL" dirty="0"/>
              <a:t>Gezonde wortels zijn meestal wit of licht van kleur. Ze kunnen ook lichtbruin of oranje zijn, afhankelijk van de plantensoort, maar ze mogen niet zwart, donkerbruin of grijs zijn, wat kan wijzen op rot of ziekte.</a:t>
            </a:r>
          </a:p>
          <a:p>
            <a:pPr marL="342900" indent="-342900"/>
            <a:endParaRPr lang="nl-NL" dirty="0"/>
          </a:p>
          <a:p>
            <a:pPr marL="342900" indent="-342900"/>
            <a:r>
              <a:rPr lang="nl-NL" b="1" dirty="0"/>
              <a:t>Structuur:</a:t>
            </a:r>
            <a:br>
              <a:rPr lang="nl-NL" dirty="0"/>
            </a:br>
            <a:r>
              <a:rPr lang="nl-NL" dirty="0"/>
              <a:t>Gezonde wortels zijn stevig en vol. Ze moeten niet papperig of slap aanvoelen.</a:t>
            </a:r>
          </a:p>
          <a:p>
            <a:pPr marL="342900" indent="-342900"/>
            <a:endParaRPr lang="nl-NL" dirty="0"/>
          </a:p>
          <a:p>
            <a:pPr marL="342900" indent="-342900"/>
            <a:r>
              <a:rPr lang="nl-NL" b="1" dirty="0"/>
              <a:t>Wortelhaartjes(</a:t>
            </a:r>
            <a:r>
              <a:rPr lang="nl-NL" b="1" dirty="0" err="1"/>
              <a:t>rizoïden</a:t>
            </a:r>
            <a:r>
              <a:rPr lang="nl-NL" b="1" dirty="0"/>
              <a:t>) :</a:t>
            </a:r>
            <a:br>
              <a:rPr lang="nl-NL" dirty="0"/>
            </a:br>
            <a:r>
              <a:rPr lang="nl-NL" dirty="0"/>
              <a:t>Kleine, fijne wortelhaartjes zijn vaak zichtbaar op gezonde wortels.</a:t>
            </a:r>
          </a:p>
          <a:p>
            <a:pPr marL="342900" indent="-342900"/>
            <a:endParaRPr lang="nl-NL" dirty="0"/>
          </a:p>
          <a:p>
            <a:pPr marL="342900" indent="-342900"/>
            <a:r>
              <a:rPr lang="nl-NL" b="1" dirty="0"/>
              <a:t>Geur:</a:t>
            </a:r>
            <a:br>
              <a:rPr lang="nl-NL" dirty="0"/>
            </a:br>
            <a:r>
              <a:rPr lang="nl-NL" dirty="0"/>
              <a:t>Gezonde wortels hebben een frisse, aardse geur. Een onaangename geur kan wijzen op rotting of infectie.</a:t>
            </a:r>
          </a:p>
          <a:p>
            <a:pPr marL="342900" indent="-342900"/>
            <a:endParaRPr lang="nl-NL" dirty="0"/>
          </a:p>
          <a:p>
            <a:pPr marL="342900" indent="-342900"/>
            <a:r>
              <a:rPr lang="nl-NL" b="1" dirty="0"/>
              <a:t>Wortelmutsje (</a:t>
            </a:r>
            <a:r>
              <a:rPr lang="nl-NL" b="1" dirty="0" err="1"/>
              <a:t>calyptra</a:t>
            </a:r>
            <a:r>
              <a:rPr lang="nl-NL" b="1" dirty="0"/>
              <a:t>):</a:t>
            </a:r>
            <a:br>
              <a:rPr lang="nl-NL" dirty="0"/>
            </a:br>
            <a:r>
              <a:rPr lang="nl-NL" dirty="0"/>
              <a:t>Het wortelmutsje moet duidelijk zichtbaar zijn en onbeschadigd..</a:t>
            </a:r>
          </a:p>
        </p:txBody>
      </p:sp>
      <p:pic>
        <p:nvPicPr>
          <p:cNvPr id="4" name="Afbeelding 3">
            <a:extLst>
              <a:ext uri="{FF2B5EF4-FFF2-40B4-BE49-F238E27FC236}">
                <a16:creationId xmlns:a16="http://schemas.microsoft.com/office/drawing/2014/main" id="{D31EDEB5-1FB5-4EB8-647B-1E2DC0832A4D}"/>
              </a:ext>
            </a:extLst>
          </p:cNvPr>
          <p:cNvPicPr>
            <a:picLocks noChangeAspect="1"/>
          </p:cNvPicPr>
          <p:nvPr/>
        </p:nvPicPr>
        <p:blipFill>
          <a:blip r:embed="rId2"/>
          <a:stretch>
            <a:fillRect/>
          </a:stretch>
        </p:blipFill>
        <p:spPr>
          <a:xfrm>
            <a:off x="9617166" y="4103914"/>
            <a:ext cx="2138650" cy="2684273"/>
          </a:xfrm>
          <a:prstGeom prst="rect">
            <a:avLst/>
          </a:prstGeom>
        </p:spPr>
      </p:pic>
    </p:spTree>
    <p:extLst>
      <p:ext uri="{BB962C8B-B14F-4D97-AF65-F5344CB8AC3E}">
        <p14:creationId xmlns:p14="http://schemas.microsoft.com/office/powerpoint/2010/main" val="410755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Doorsnede wortel</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273628"/>
            <a:ext cx="7740000" cy="5584371"/>
          </a:xfrm>
        </p:spPr>
        <p:txBody>
          <a:bodyPr>
            <a:normAutofit fontScale="77500" lnSpcReduction="20000"/>
          </a:bodyPr>
          <a:lstStyle/>
          <a:p>
            <a:pPr marL="342900" indent="-342900"/>
            <a:r>
              <a:rPr lang="nl-NL" b="1" dirty="0"/>
              <a:t>Epidermis</a:t>
            </a:r>
            <a:r>
              <a:rPr lang="nl-NL" dirty="0"/>
              <a:t> </a:t>
            </a:r>
            <a:br>
              <a:rPr lang="nl-NL" dirty="0"/>
            </a:br>
            <a:r>
              <a:rPr lang="nl-NL" dirty="0"/>
              <a:t>Buitenste laag, met de haarwortels</a:t>
            </a:r>
          </a:p>
          <a:p>
            <a:pPr marL="342900" indent="-342900"/>
            <a:endParaRPr lang="nl-NL" dirty="0"/>
          </a:p>
          <a:p>
            <a:pPr marL="342900" indent="-342900"/>
            <a:r>
              <a:rPr lang="nl-NL" b="1" dirty="0"/>
              <a:t>Cortex</a:t>
            </a:r>
            <a:br>
              <a:rPr lang="nl-NL" dirty="0"/>
            </a:br>
            <a:r>
              <a:rPr lang="nl-NL" dirty="0"/>
              <a:t>Middelste laag, bestaat uit parenchymcellen</a:t>
            </a:r>
          </a:p>
          <a:p>
            <a:pPr marL="342900" indent="-342900"/>
            <a:endParaRPr lang="nl-NL" dirty="0"/>
          </a:p>
          <a:p>
            <a:pPr marL="342900" indent="-342900"/>
            <a:r>
              <a:rPr lang="nl-NL" b="1" dirty="0"/>
              <a:t>Centrale vaatweefsel</a:t>
            </a:r>
            <a:r>
              <a:rPr lang="nl-NL" dirty="0"/>
              <a:t> met:</a:t>
            </a:r>
          </a:p>
          <a:p>
            <a:pPr marL="342900" indent="-342900"/>
            <a:endParaRPr lang="nl-NL" dirty="0"/>
          </a:p>
          <a:p>
            <a:pPr marL="342900" indent="-342900"/>
            <a:r>
              <a:rPr lang="nl-NL" b="1" dirty="0" err="1"/>
              <a:t>Endodermis</a:t>
            </a:r>
            <a:br>
              <a:rPr lang="nl-NL" b="1" dirty="0"/>
            </a:br>
            <a:r>
              <a:rPr lang="nl-NL" dirty="0"/>
              <a:t>de binnenste laag van de </a:t>
            </a:r>
            <a:r>
              <a:rPr lang="nl-NL" b="1" dirty="0"/>
              <a:t>cortex</a:t>
            </a:r>
            <a:r>
              <a:rPr lang="nl-NL" dirty="0"/>
              <a:t>, heeft een belangrijke selectieve barrière, de </a:t>
            </a:r>
            <a:r>
              <a:rPr lang="nl-NL" b="1" dirty="0" err="1"/>
              <a:t>Caspariaanse</a:t>
            </a:r>
            <a:r>
              <a:rPr lang="nl-NL" b="1" dirty="0"/>
              <a:t> band</a:t>
            </a:r>
            <a:r>
              <a:rPr lang="nl-NL" dirty="0"/>
              <a:t>. deze speelt een cruciale rol in de selectieve opname van water en mineralen</a:t>
            </a:r>
          </a:p>
          <a:p>
            <a:pPr marL="342900" indent="-342900"/>
            <a:endParaRPr lang="nl-NL" dirty="0"/>
          </a:p>
          <a:p>
            <a:pPr marL="342900" indent="-342900"/>
            <a:r>
              <a:rPr lang="nl-NL" b="1" dirty="0"/>
              <a:t>Xyleemvaten</a:t>
            </a:r>
            <a:br>
              <a:rPr lang="nl-NL" dirty="0"/>
            </a:br>
            <a:r>
              <a:rPr lang="nl-NL" dirty="0" err="1"/>
              <a:t>Xyleemvaten</a:t>
            </a:r>
            <a:r>
              <a:rPr lang="nl-NL" dirty="0"/>
              <a:t> fungeren als een leidingsysteem dat water en opgeloste mineralen van de wortels naar de bladeren en andere delen van de plant vervoert. Dit gebeurt door capillaire werking en transpiratie (waterverlies door de bladeren)</a:t>
            </a:r>
          </a:p>
          <a:p>
            <a:pPr marL="342900" indent="-342900"/>
            <a:endParaRPr lang="nl-NL" dirty="0"/>
          </a:p>
          <a:p>
            <a:pPr marL="342900" indent="-342900"/>
            <a:r>
              <a:rPr lang="nl-NL" b="1" dirty="0"/>
              <a:t>Floëemvaten</a:t>
            </a:r>
            <a:br>
              <a:rPr lang="nl-NL" dirty="0"/>
            </a:br>
            <a:r>
              <a:rPr lang="nl-NL" dirty="0"/>
              <a:t>Voedingsstoffen, voornamelijk suikers die door fotosynthese in de bladeren zijn geproduceerd, worden via het floëem naar de wortels en andere delen van de plant getransporteerd. Dit proces staat bekend als translocatie.</a:t>
            </a:r>
          </a:p>
          <a:p>
            <a:endParaRPr lang="nl-NL" dirty="0"/>
          </a:p>
          <a:p>
            <a:endParaRPr lang="nl-NL" dirty="0"/>
          </a:p>
          <a:p>
            <a:endParaRPr lang="nl-NL" dirty="0"/>
          </a:p>
        </p:txBody>
      </p:sp>
      <p:pic>
        <p:nvPicPr>
          <p:cNvPr id="7" name="Afbeelding 6">
            <a:extLst>
              <a:ext uri="{FF2B5EF4-FFF2-40B4-BE49-F238E27FC236}">
                <a16:creationId xmlns:a16="http://schemas.microsoft.com/office/drawing/2014/main" id="{4A298E22-00B1-7EFA-C540-22593ED8C87B}"/>
              </a:ext>
            </a:extLst>
          </p:cNvPr>
          <p:cNvPicPr>
            <a:picLocks noChangeAspect="1"/>
          </p:cNvPicPr>
          <p:nvPr/>
        </p:nvPicPr>
        <p:blipFill>
          <a:blip r:embed="rId2"/>
          <a:stretch>
            <a:fillRect/>
          </a:stretch>
        </p:blipFill>
        <p:spPr>
          <a:xfrm>
            <a:off x="8496000" y="282416"/>
            <a:ext cx="3344928" cy="2938758"/>
          </a:xfrm>
          <a:prstGeom prst="rect">
            <a:avLst/>
          </a:prstGeom>
        </p:spPr>
      </p:pic>
    </p:spTree>
    <p:extLst>
      <p:ext uri="{BB962C8B-B14F-4D97-AF65-F5344CB8AC3E}">
        <p14:creationId xmlns:p14="http://schemas.microsoft.com/office/powerpoint/2010/main" val="15297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Doorsnede wortel</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lstStyle/>
          <a:p>
            <a:pPr indent="0">
              <a:buNone/>
            </a:pPr>
            <a:r>
              <a:rPr lang="nl-NL" dirty="0"/>
              <a:t>.</a:t>
            </a:r>
          </a:p>
        </p:txBody>
      </p:sp>
      <p:pic>
        <p:nvPicPr>
          <p:cNvPr id="5" name="Afbeelding 4">
            <a:extLst>
              <a:ext uri="{FF2B5EF4-FFF2-40B4-BE49-F238E27FC236}">
                <a16:creationId xmlns:a16="http://schemas.microsoft.com/office/drawing/2014/main" id="{7EBC3ACB-8E97-E93B-5AD0-1F18FCEDA05E}"/>
              </a:ext>
            </a:extLst>
          </p:cNvPr>
          <p:cNvPicPr>
            <a:picLocks noChangeAspect="1"/>
          </p:cNvPicPr>
          <p:nvPr/>
        </p:nvPicPr>
        <p:blipFill>
          <a:blip r:embed="rId2"/>
          <a:stretch>
            <a:fillRect/>
          </a:stretch>
        </p:blipFill>
        <p:spPr>
          <a:xfrm>
            <a:off x="408268" y="1465596"/>
            <a:ext cx="8435464" cy="5008355"/>
          </a:xfrm>
          <a:prstGeom prst="rect">
            <a:avLst/>
          </a:prstGeom>
        </p:spPr>
      </p:pic>
    </p:spTree>
    <p:extLst>
      <p:ext uri="{BB962C8B-B14F-4D97-AF65-F5344CB8AC3E}">
        <p14:creationId xmlns:p14="http://schemas.microsoft.com/office/powerpoint/2010/main" val="22476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A9907-6C28-A7FB-4424-30F466934172}"/>
              </a:ext>
            </a:extLst>
          </p:cNvPr>
          <p:cNvSpPr>
            <a:spLocks noGrp="1"/>
          </p:cNvSpPr>
          <p:nvPr>
            <p:ph type="title"/>
          </p:nvPr>
        </p:nvSpPr>
        <p:spPr/>
        <p:txBody>
          <a:bodyPr>
            <a:normAutofit fontScale="90000"/>
          </a:bodyPr>
          <a:lstStyle/>
          <a:p>
            <a:r>
              <a:rPr lang="nl-NL" dirty="0"/>
              <a:t>Lengte doorsnede</a:t>
            </a:r>
            <a:br>
              <a:rPr lang="nl-NL" dirty="0"/>
            </a:br>
            <a:r>
              <a:rPr lang="nl-NL" dirty="0"/>
              <a:t>wortel</a:t>
            </a:r>
            <a:br>
              <a:rPr lang="nl-NL" dirty="0"/>
            </a:br>
            <a:endParaRPr lang="nl-NL" dirty="0"/>
          </a:p>
        </p:txBody>
      </p:sp>
      <p:pic>
        <p:nvPicPr>
          <p:cNvPr id="5" name="Tijdelijke aanduiding voor inhoud 4">
            <a:extLst>
              <a:ext uri="{FF2B5EF4-FFF2-40B4-BE49-F238E27FC236}">
                <a16:creationId xmlns:a16="http://schemas.microsoft.com/office/drawing/2014/main" id="{53F709A2-2957-FAE8-3E7C-4D9D4D98627E}"/>
              </a:ext>
            </a:extLst>
          </p:cNvPr>
          <p:cNvPicPr>
            <a:picLocks noGrp="1" noChangeAspect="1"/>
          </p:cNvPicPr>
          <p:nvPr>
            <p:ph idx="1"/>
          </p:nvPr>
        </p:nvPicPr>
        <p:blipFill>
          <a:blip r:embed="rId2"/>
          <a:stretch>
            <a:fillRect/>
          </a:stretch>
        </p:blipFill>
        <p:spPr>
          <a:xfrm>
            <a:off x="6096000" y="293900"/>
            <a:ext cx="5867399" cy="6444357"/>
          </a:xfrm>
        </p:spPr>
      </p:pic>
      <p:pic>
        <p:nvPicPr>
          <p:cNvPr id="3" name="Afbeelding 2">
            <a:extLst>
              <a:ext uri="{FF2B5EF4-FFF2-40B4-BE49-F238E27FC236}">
                <a16:creationId xmlns:a16="http://schemas.microsoft.com/office/drawing/2014/main" id="{5117A302-ED23-1DF3-B670-3C79E48D52CE}"/>
              </a:ext>
            </a:extLst>
          </p:cNvPr>
          <p:cNvPicPr>
            <a:picLocks noChangeAspect="1"/>
          </p:cNvPicPr>
          <p:nvPr/>
        </p:nvPicPr>
        <p:blipFill>
          <a:blip r:embed="rId3"/>
          <a:stretch>
            <a:fillRect/>
          </a:stretch>
        </p:blipFill>
        <p:spPr>
          <a:xfrm>
            <a:off x="2113673" y="2004290"/>
            <a:ext cx="2627335" cy="3792085"/>
          </a:xfrm>
          <a:prstGeom prst="rect">
            <a:avLst/>
          </a:prstGeom>
        </p:spPr>
      </p:pic>
    </p:spTree>
    <p:extLst>
      <p:ext uri="{BB962C8B-B14F-4D97-AF65-F5344CB8AC3E}">
        <p14:creationId xmlns:p14="http://schemas.microsoft.com/office/powerpoint/2010/main" val="340610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5BF33C1D-068A-4FDD-AE17-E6B3983E6155}"/>
              </a:ext>
            </a:extLst>
          </p:cNvPr>
          <p:cNvSpPr>
            <a:spLocks noGrp="1" noChangeArrowheads="1"/>
          </p:cNvSpPr>
          <p:nvPr>
            <p:ph type="title"/>
          </p:nvPr>
        </p:nvSpPr>
        <p:spPr/>
        <p:txBody>
          <a:bodyPr/>
          <a:lstStyle/>
          <a:p>
            <a:pPr eaLnBrk="1" hangingPunct="1"/>
            <a:r>
              <a:rPr lang="nl-NL" altLang="nl-NL" b="1"/>
              <a:t>Aftrap</a:t>
            </a:r>
          </a:p>
        </p:txBody>
      </p:sp>
      <p:pic>
        <p:nvPicPr>
          <p:cNvPr id="4099" name="Afbeelding 6">
            <a:extLst>
              <a:ext uri="{FF2B5EF4-FFF2-40B4-BE49-F238E27FC236}">
                <a16:creationId xmlns:a16="http://schemas.microsoft.com/office/drawing/2014/main" id="{75FAD6AD-3C9B-492F-9EB2-0AAC95823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764" y="330201"/>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fbeelding 3">
            <a:extLst>
              <a:ext uri="{FF2B5EF4-FFF2-40B4-BE49-F238E27FC236}">
                <a16:creationId xmlns:a16="http://schemas.microsoft.com/office/drawing/2014/main" id="{08AD22CF-237A-4C8F-AAD3-DEDB17470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4938"/>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Opname via de wortelharen</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804429" y="1930662"/>
            <a:ext cx="7740000" cy="4351338"/>
          </a:xfrm>
        </p:spPr>
        <p:txBody>
          <a:bodyPr/>
          <a:lstStyle/>
          <a:p>
            <a:pPr indent="0">
              <a:buNone/>
            </a:pPr>
            <a:r>
              <a:rPr lang="nl-NL" dirty="0"/>
              <a:t>De wortels zijn bedekt met een </a:t>
            </a:r>
            <a:r>
              <a:rPr lang="nl-NL" dirty="0" err="1"/>
              <a:t>epidermislaag</a:t>
            </a:r>
            <a:r>
              <a:rPr lang="nl-NL" dirty="0"/>
              <a:t> die kleine haarachtige structuren, wortelharen, bevat. </a:t>
            </a:r>
          </a:p>
          <a:p>
            <a:pPr indent="0">
              <a:buNone/>
            </a:pPr>
            <a:endParaRPr lang="nl-NL" dirty="0"/>
          </a:p>
          <a:p>
            <a:pPr indent="0">
              <a:buNone/>
            </a:pPr>
            <a:r>
              <a:rPr lang="nl-NL" dirty="0"/>
              <a:t>Deze wortelharen vergroten het oppervlak van de wortels aanzienlijk en maken direct contact met de bodemdeeltjes.</a:t>
            </a:r>
          </a:p>
          <a:p>
            <a:pPr indent="0">
              <a:buNone/>
            </a:pPr>
            <a:endParaRPr lang="nl-NL" dirty="0"/>
          </a:p>
          <a:p>
            <a:pPr indent="0">
              <a:buNone/>
            </a:pPr>
            <a:r>
              <a:rPr lang="nl-NL" dirty="0"/>
              <a:t>Wortelharen zijn de belangrijkste plekken waar wateropname plaatsvindt</a:t>
            </a:r>
          </a:p>
        </p:txBody>
      </p:sp>
      <p:pic>
        <p:nvPicPr>
          <p:cNvPr id="4" name="Afbeelding 3">
            <a:extLst>
              <a:ext uri="{FF2B5EF4-FFF2-40B4-BE49-F238E27FC236}">
                <a16:creationId xmlns:a16="http://schemas.microsoft.com/office/drawing/2014/main" id="{EE0377EB-07C8-3CEA-43EA-F4E5F0D81B31}"/>
              </a:ext>
            </a:extLst>
          </p:cNvPr>
          <p:cNvPicPr>
            <a:picLocks noChangeAspect="1"/>
          </p:cNvPicPr>
          <p:nvPr/>
        </p:nvPicPr>
        <p:blipFill>
          <a:blip r:embed="rId2"/>
          <a:stretch>
            <a:fillRect/>
          </a:stretch>
        </p:blipFill>
        <p:spPr>
          <a:xfrm>
            <a:off x="9275585" y="531190"/>
            <a:ext cx="2560542" cy="2249619"/>
          </a:xfrm>
          <a:prstGeom prst="rect">
            <a:avLst/>
          </a:prstGeom>
        </p:spPr>
      </p:pic>
      <p:pic>
        <p:nvPicPr>
          <p:cNvPr id="5" name="Afbeelding 4">
            <a:extLst>
              <a:ext uri="{FF2B5EF4-FFF2-40B4-BE49-F238E27FC236}">
                <a16:creationId xmlns:a16="http://schemas.microsoft.com/office/drawing/2014/main" id="{917866ED-0D29-487F-7FC1-52C615EC1BEA}"/>
              </a:ext>
            </a:extLst>
          </p:cNvPr>
          <p:cNvPicPr>
            <a:picLocks noChangeAspect="1"/>
          </p:cNvPicPr>
          <p:nvPr/>
        </p:nvPicPr>
        <p:blipFill>
          <a:blip r:embed="rId3"/>
          <a:stretch>
            <a:fillRect/>
          </a:stretch>
        </p:blipFill>
        <p:spPr>
          <a:xfrm>
            <a:off x="9898368" y="3951401"/>
            <a:ext cx="1548518" cy="2591025"/>
          </a:xfrm>
          <a:prstGeom prst="rect">
            <a:avLst/>
          </a:prstGeom>
        </p:spPr>
      </p:pic>
    </p:spTree>
    <p:extLst>
      <p:ext uri="{BB962C8B-B14F-4D97-AF65-F5344CB8AC3E}">
        <p14:creationId xmlns:p14="http://schemas.microsoft.com/office/powerpoint/2010/main" val="40882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Wateropname via osmose</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lstStyle/>
          <a:p>
            <a:pPr indent="0">
              <a:buNone/>
            </a:pPr>
            <a:r>
              <a:rPr lang="nl-NL" dirty="0"/>
              <a:t>Wateropname door wortelharen gebeurt via osmose</a:t>
            </a:r>
          </a:p>
          <a:p>
            <a:pPr indent="0">
              <a:buNone/>
            </a:pPr>
            <a:br>
              <a:rPr lang="nl-NL" dirty="0"/>
            </a:br>
            <a:r>
              <a:rPr lang="nl-NL" dirty="0"/>
              <a:t>Dit is een proces waarbij water door een semipermeabele membraan beweegt van een gebied met een lagere concentratie opgeloste stoffen (bodemoplossing) naar een gebied met een hogere concentratie opgeloste stoffen (</a:t>
            </a:r>
            <a:r>
              <a:rPr lang="nl-NL" dirty="0" err="1"/>
              <a:t>celvacuolen</a:t>
            </a:r>
            <a:r>
              <a:rPr lang="nl-NL" dirty="0"/>
              <a:t> van wortelharen).</a:t>
            </a:r>
          </a:p>
          <a:p>
            <a:pPr indent="0">
              <a:buNone/>
            </a:pPr>
            <a:endParaRPr lang="nl-NL" dirty="0"/>
          </a:p>
          <a:p>
            <a:pPr indent="0">
              <a:buNone/>
            </a:pPr>
            <a:r>
              <a:rPr lang="nl-NL" dirty="0"/>
              <a:t>De hogere concentratie opgeloste stoffen in de wortelcellen trekt dus het water aan vanuit de bodem.</a:t>
            </a:r>
          </a:p>
        </p:txBody>
      </p:sp>
      <p:pic>
        <p:nvPicPr>
          <p:cNvPr id="4" name="Afbeelding 3">
            <a:extLst>
              <a:ext uri="{FF2B5EF4-FFF2-40B4-BE49-F238E27FC236}">
                <a16:creationId xmlns:a16="http://schemas.microsoft.com/office/drawing/2014/main" id="{36E8301A-C951-205D-38A4-DF66ACF08FAF}"/>
              </a:ext>
            </a:extLst>
          </p:cNvPr>
          <p:cNvPicPr>
            <a:picLocks noChangeAspect="1"/>
          </p:cNvPicPr>
          <p:nvPr/>
        </p:nvPicPr>
        <p:blipFill>
          <a:blip r:embed="rId2"/>
          <a:stretch>
            <a:fillRect/>
          </a:stretch>
        </p:blipFill>
        <p:spPr>
          <a:xfrm>
            <a:off x="9049295" y="266961"/>
            <a:ext cx="2560542" cy="2249619"/>
          </a:xfrm>
          <a:prstGeom prst="rect">
            <a:avLst/>
          </a:prstGeom>
        </p:spPr>
      </p:pic>
    </p:spTree>
    <p:extLst>
      <p:ext uri="{BB962C8B-B14F-4D97-AF65-F5344CB8AC3E}">
        <p14:creationId xmlns:p14="http://schemas.microsoft.com/office/powerpoint/2010/main" val="287973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A732D-405C-D642-36C1-77226C8DC955}"/>
              </a:ext>
            </a:extLst>
          </p:cNvPr>
          <p:cNvSpPr>
            <a:spLocks noGrp="1"/>
          </p:cNvSpPr>
          <p:nvPr>
            <p:ph type="title"/>
          </p:nvPr>
        </p:nvSpPr>
        <p:spPr/>
        <p:txBody>
          <a:bodyPr/>
          <a:lstStyle/>
          <a:p>
            <a:r>
              <a:rPr lang="nl-NL" dirty="0"/>
              <a:t>Osmose </a:t>
            </a:r>
          </a:p>
        </p:txBody>
      </p:sp>
      <p:pic>
        <p:nvPicPr>
          <p:cNvPr id="5" name="Tijdelijke aanduiding voor inhoud 4">
            <a:extLst>
              <a:ext uri="{FF2B5EF4-FFF2-40B4-BE49-F238E27FC236}">
                <a16:creationId xmlns:a16="http://schemas.microsoft.com/office/drawing/2014/main" id="{9CF148C5-C321-ED04-A0FF-E9C9D863B61B}"/>
              </a:ext>
            </a:extLst>
          </p:cNvPr>
          <p:cNvPicPr>
            <a:picLocks noGrp="1" noChangeAspect="1"/>
          </p:cNvPicPr>
          <p:nvPr>
            <p:ph idx="1"/>
          </p:nvPr>
        </p:nvPicPr>
        <p:blipFill>
          <a:blip r:embed="rId2"/>
          <a:srcRect l="14340" t="2677" r="21971" b="-2677"/>
          <a:stretch/>
        </p:blipFill>
        <p:spPr>
          <a:xfrm>
            <a:off x="424542" y="1234863"/>
            <a:ext cx="2993572" cy="3620680"/>
          </a:xfrm>
        </p:spPr>
      </p:pic>
      <p:pic>
        <p:nvPicPr>
          <p:cNvPr id="7" name="Afbeelding 6">
            <a:extLst>
              <a:ext uri="{FF2B5EF4-FFF2-40B4-BE49-F238E27FC236}">
                <a16:creationId xmlns:a16="http://schemas.microsoft.com/office/drawing/2014/main" id="{75396EE3-20DE-3C55-DE00-E858362CA8EB}"/>
              </a:ext>
            </a:extLst>
          </p:cNvPr>
          <p:cNvPicPr>
            <a:picLocks noChangeAspect="1"/>
          </p:cNvPicPr>
          <p:nvPr/>
        </p:nvPicPr>
        <p:blipFill>
          <a:blip r:embed="rId3"/>
          <a:stretch>
            <a:fillRect/>
          </a:stretch>
        </p:blipFill>
        <p:spPr>
          <a:xfrm>
            <a:off x="3165034" y="2074282"/>
            <a:ext cx="2673487" cy="2330570"/>
          </a:xfrm>
          <a:prstGeom prst="rect">
            <a:avLst/>
          </a:prstGeom>
        </p:spPr>
      </p:pic>
      <p:pic>
        <p:nvPicPr>
          <p:cNvPr id="9" name="Afbeelding 8">
            <a:extLst>
              <a:ext uri="{FF2B5EF4-FFF2-40B4-BE49-F238E27FC236}">
                <a16:creationId xmlns:a16="http://schemas.microsoft.com/office/drawing/2014/main" id="{FBC70E3C-4016-9812-6071-C534095907A1}"/>
              </a:ext>
            </a:extLst>
          </p:cNvPr>
          <p:cNvPicPr>
            <a:picLocks noChangeAspect="1"/>
          </p:cNvPicPr>
          <p:nvPr/>
        </p:nvPicPr>
        <p:blipFill>
          <a:blip r:embed="rId4"/>
          <a:stretch>
            <a:fillRect/>
          </a:stretch>
        </p:blipFill>
        <p:spPr>
          <a:xfrm>
            <a:off x="6353481" y="2157165"/>
            <a:ext cx="2502029" cy="2197213"/>
          </a:xfrm>
          <a:prstGeom prst="rect">
            <a:avLst/>
          </a:prstGeom>
        </p:spPr>
      </p:pic>
      <p:pic>
        <p:nvPicPr>
          <p:cNvPr id="12" name="Afbeelding 11">
            <a:extLst>
              <a:ext uri="{FF2B5EF4-FFF2-40B4-BE49-F238E27FC236}">
                <a16:creationId xmlns:a16="http://schemas.microsoft.com/office/drawing/2014/main" id="{02CECCB8-DFDD-C4C4-EE41-F4E538F9E04D}"/>
              </a:ext>
            </a:extLst>
          </p:cNvPr>
          <p:cNvPicPr>
            <a:picLocks noChangeAspect="1"/>
          </p:cNvPicPr>
          <p:nvPr/>
        </p:nvPicPr>
        <p:blipFill>
          <a:blip r:embed="rId5"/>
          <a:stretch>
            <a:fillRect/>
          </a:stretch>
        </p:blipFill>
        <p:spPr>
          <a:xfrm>
            <a:off x="527356" y="4579723"/>
            <a:ext cx="8867016" cy="1476932"/>
          </a:xfrm>
          <a:prstGeom prst="rect">
            <a:avLst/>
          </a:prstGeom>
        </p:spPr>
      </p:pic>
      <p:pic>
        <p:nvPicPr>
          <p:cNvPr id="14" name="Afbeelding 13">
            <a:extLst>
              <a:ext uri="{FF2B5EF4-FFF2-40B4-BE49-F238E27FC236}">
                <a16:creationId xmlns:a16="http://schemas.microsoft.com/office/drawing/2014/main" id="{B1D32030-4D05-2EF9-6581-B2ABB0A382FB}"/>
              </a:ext>
            </a:extLst>
          </p:cNvPr>
          <p:cNvPicPr>
            <a:picLocks noChangeAspect="1"/>
          </p:cNvPicPr>
          <p:nvPr/>
        </p:nvPicPr>
        <p:blipFill>
          <a:blip r:embed="rId6"/>
          <a:stretch>
            <a:fillRect/>
          </a:stretch>
        </p:blipFill>
        <p:spPr>
          <a:xfrm>
            <a:off x="527356" y="6231526"/>
            <a:ext cx="9764334" cy="467442"/>
          </a:xfrm>
          <a:prstGeom prst="rect">
            <a:avLst/>
          </a:prstGeom>
        </p:spPr>
      </p:pic>
    </p:spTree>
    <p:extLst>
      <p:ext uri="{BB962C8B-B14F-4D97-AF65-F5344CB8AC3E}">
        <p14:creationId xmlns:p14="http://schemas.microsoft.com/office/powerpoint/2010/main" val="335888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a:bodyPr>
          <a:lstStyle/>
          <a:p>
            <a:r>
              <a:rPr lang="nl-NL" dirty="0"/>
              <a:t>Wateropname wortel</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896294" cy="4351338"/>
          </a:xfrm>
        </p:spPr>
        <p:txBody>
          <a:bodyPr/>
          <a:lstStyle/>
          <a:p>
            <a:pPr indent="0">
              <a:buNone/>
            </a:pPr>
            <a:r>
              <a:rPr lang="nl-NL" dirty="0"/>
              <a:t>Via de wortelharen kan het  water op 2 manieren naar de </a:t>
            </a:r>
            <a:r>
              <a:rPr lang="nl-NL" dirty="0" err="1"/>
              <a:t>endodermis</a:t>
            </a:r>
            <a:r>
              <a:rPr lang="nl-NL" dirty="0"/>
              <a:t> gaan:</a:t>
            </a:r>
          </a:p>
          <a:p>
            <a:pPr indent="0">
              <a:buNone/>
            </a:pPr>
            <a:endParaRPr lang="nl-NL" dirty="0"/>
          </a:p>
          <a:p>
            <a:pPr marL="457200" indent="-457200">
              <a:buFont typeface="+mj-lt"/>
              <a:buAutoNum type="arabicPeriod"/>
            </a:pPr>
            <a:r>
              <a:rPr lang="nl-NL" dirty="0" err="1"/>
              <a:t>Apoplastische</a:t>
            </a:r>
            <a:r>
              <a:rPr lang="nl-NL" dirty="0"/>
              <a:t> route: Water beweegt langs de celwanden zonder door de celmembranen te gaan</a:t>
            </a:r>
          </a:p>
          <a:p>
            <a:pPr marL="457200" indent="-457200">
              <a:buFont typeface="+mj-lt"/>
              <a:buAutoNum type="arabicPeriod"/>
            </a:pPr>
            <a:endParaRPr lang="nl-NL" dirty="0"/>
          </a:p>
          <a:p>
            <a:pPr marL="457200" indent="-457200">
              <a:buFont typeface="+mj-lt"/>
              <a:buAutoNum type="arabicPeriod"/>
            </a:pPr>
            <a:r>
              <a:rPr lang="nl-NL" dirty="0" err="1"/>
              <a:t>Symplastische</a:t>
            </a:r>
            <a:r>
              <a:rPr lang="nl-NL" dirty="0"/>
              <a:t> route: Water beweegt van cel tot cel via kleine kanaaltjes (</a:t>
            </a:r>
            <a:r>
              <a:rPr lang="nl-NL" dirty="0" err="1"/>
              <a:t>plasmodesma</a:t>
            </a:r>
            <a:r>
              <a:rPr lang="nl-NL" dirty="0"/>
              <a:t>) die cellen verbinden.</a:t>
            </a:r>
            <a:br>
              <a:rPr lang="nl-NL" dirty="0"/>
            </a:br>
            <a:r>
              <a:rPr lang="nl-NL" dirty="0"/>
              <a:t>Dit is de actieve route en deze </a:t>
            </a:r>
            <a:r>
              <a:rPr lang="nl-NL"/>
              <a:t>kost energie.</a:t>
            </a:r>
            <a:endParaRPr lang="nl-NL" dirty="0"/>
          </a:p>
        </p:txBody>
      </p:sp>
      <p:pic>
        <p:nvPicPr>
          <p:cNvPr id="6" name="Afbeelding 5">
            <a:extLst>
              <a:ext uri="{FF2B5EF4-FFF2-40B4-BE49-F238E27FC236}">
                <a16:creationId xmlns:a16="http://schemas.microsoft.com/office/drawing/2014/main" id="{900F07AE-DC17-8909-9D4F-434C45022441}"/>
              </a:ext>
            </a:extLst>
          </p:cNvPr>
          <p:cNvPicPr>
            <a:picLocks noChangeAspect="1"/>
          </p:cNvPicPr>
          <p:nvPr/>
        </p:nvPicPr>
        <p:blipFill>
          <a:blip r:embed="rId2"/>
          <a:stretch>
            <a:fillRect/>
          </a:stretch>
        </p:blipFill>
        <p:spPr>
          <a:xfrm>
            <a:off x="8705337" y="4236509"/>
            <a:ext cx="3151091" cy="2249618"/>
          </a:xfrm>
          <a:prstGeom prst="rect">
            <a:avLst/>
          </a:prstGeom>
        </p:spPr>
      </p:pic>
      <p:pic>
        <p:nvPicPr>
          <p:cNvPr id="5" name="Afbeelding 4">
            <a:extLst>
              <a:ext uri="{FF2B5EF4-FFF2-40B4-BE49-F238E27FC236}">
                <a16:creationId xmlns:a16="http://schemas.microsoft.com/office/drawing/2014/main" id="{6EEBCA7E-D2DD-9EEE-3BDA-54852B8D35A5}"/>
              </a:ext>
            </a:extLst>
          </p:cNvPr>
          <p:cNvPicPr>
            <a:picLocks noChangeAspect="1"/>
          </p:cNvPicPr>
          <p:nvPr/>
        </p:nvPicPr>
        <p:blipFill>
          <a:blip r:embed="rId3"/>
          <a:stretch>
            <a:fillRect/>
          </a:stretch>
        </p:blipFill>
        <p:spPr>
          <a:xfrm>
            <a:off x="8831559" y="413975"/>
            <a:ext cx="3024869" cy="1855838"/>
          </a:xfrm>
          <a:prstGeom prst="rect">
            <a:avLst/>
          </a:prstGeom>
        </p:spPr>
      </p:pic>
    </p:spTree>
    <p:extLst>
      <p:ext uri="{BB962C8B-B14F-4D97-AF65-F5344CB8AC3E}">
        <p14:creationId xmlns:p14="http://schemas.microsoft.com/office/powerpoint/2010/main" val="37059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fontScale="90000"/>
          </a:bodyPr>
          <a:lstStyle/>
          <a:p>
            <a:r>
              <a:rPr lang="nl-NL" dirty="0"/>
              <a:t>Selectieve barrière in de </a:t>
            </a:r>
            <a:r>
              <a:rPr lang="nl-NL" dirty="0" err="1"/>
              <a:t>endodermis</a:t>
            </a:r>
            <a:r>
              <a:rPr lang="nl-NL" dirty="0"/>
              <a:t> </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240971"/>
            <a:ext cx="7473600" cy="5262408"/>
          </a:xfrm>
        </p:spPr>
        <p:txBody>
          <a:bodyPr>
            <a:normAutofit/>
          </a:bodyPr>
          <a:lstStyle/>
          <a:p>
            <a:pPr indent="0">
              <a:buNone/>
            </a:pPr>
            <a:r>
              <a:rPr lang="nl-NL" dirty="0"/>
              <a:t>De </a:t>
            </a:r>
            <a:r>
              <a:rPr lang="nl-NL" b="1" dirty="0" err="1"/>
              <a:t>endodermis</a:t>
            </a:r>
            <a:r>
              <a:rPr lang="nl-NL" dirty="0"/>
              <a:t>, de binnenste laag van de </a:t>
            </a:r>
            <a:r>
              <a:rPr lang="nl-NL" b="1" dirty="0"/>
              <a:t>cortex</a:t>
            </a:r>
            <a:r>
              <a:rPr lang="nl-NL" dirty="0"/>
              <a:t>, heeft een belangrijke selectieve barrière, de </a:t>
            </a:r>
            <a:r>
              <a:rPr lang="nl-NL" b="1" dirty="0" err="1"/>
              <a:t>Caspariaanse</a:t>
            </a:r>
            <a:r>
              <a:rPr lang="nl-NL" b="1" dirty="0"/>
              <a:t> band</a:t>
            </a:r>
            <a:r>
              <a:rPr lang="nl-NL" dirty="0"/>
              <a:t>. deze speelt een cruciale rol in de selectieve opname van water en mineralen. </a:t>
            </a:r>
          </a:p>
          <a:p>
            <a:pPr indent="0">
              <a:buNone/>
            </a:pPr>
            <a:endParaRPr lang="nl-NL" dirty="0"/>
          </a:p>
          <a:p>
            <a:pPr indent="0">
              <a:buNone/>
            </a:pPr>
            <a:r>
              <a:rPr lang="nl-NL" dirty="0"/>
              <a:t>De </a:t>
            </a:r>
            <a:r>
              <a:rPr lang="nl-NL" b="1" dirty="0" err="1"/>
              <a:t>Caspariaanse</a:t>
            </a:r>
            <a:r>
              <a:rPr lang="nl-NL" b="1" dirty="0"/>
              <a:t> band </a:t>
            </a:r>
            <a:r>
              <a:rPr lang="nl-NL" dirty="0"/>
              <a:t>dwingt water dat via de </a:t>
            </a:r>
            <a:r>
              <a:rPr lang="nl-NL" dirty="0" err="1"/>
              <a:t>apoplastische</a:t>
            </a:r>
            <a:r>
              <a:rPr lang="nl-NL" dirty="0"/>
              <a:t> route beweegt om de </a:t>
            </a:r>
            <a:r>
              <a:rPr lang="nl-NL" dirty="0" err="1"/>
              <a:t>symplastische</a:t>
            </a:r>
            <a:r>
              <a:rPr lang="nl-NL" dirty="0"/>
              <a:t> route te nemen, waardoor het door de celmembranen van de </a:t>
            </a:r>
            <a:r>
              <a:rPr lang="nl-NL" dirty="0" err="1"/>
              <a:t>endodermiscellen</a:t>
            </a:r>
            <a:r>
              <a:rPr lang="nl-NL" dirty="0"/>
              <a:t> moet gaan. </a:t>
            </a:r>
          </a:p>
          <a:p>
            <a:pPr indent="0">
              <a:buNone/>
            </a:pPr>
            <a:endParaRPr lang="nl-NL" dirty="0"/>
          </a:p>
          <a:p>
            <a:pPr indent="0">
              <a:buNone/>
            </a:pPr>
            <a:r>
              <a:rPr lang="nl-NL" dirty="0"/>
              <a:t>Dit zorgt ervoor dat water en opgeloste stoffen door de selectieve membranen worden gefilterd voordat ze de vaatbundels bereiken.</a:t>
            </a:r>
          </a:p>
        </p:txBody>
      </p:sp>
      <p:pic>
        <p:nvPicPr>
          <p:cNvPr id="5" name="Afbeelding 4">
            <a:extLst>
              <a:ext uri="{FF2B5EF4-FFF2-40B4-BE49-F238E27FC236}">
                <a16:creationId xmlns:a16="http://schemas.microsoft.com/office/drawing/2014/main" id="{89917AC2-6D3F-06B6-9659-47D1C06939AF}"/>
              </a:ext>
            </a:extLst>
          </p:cNvPr>
          <p:cNvPicPr>
            <a:picLocks noChangeAspect="1"/>
          </p:cNvPicPr>
          <p:nvPr/>
        </p:nvPicPr>
        <p:blipFill>
          <a:blip r:embed="rId2"/>
          <a:stretch>
            <a:fillRect/>
          </a:stretch>
        </p:blipFill>
        <p:spPr>
          <a:xfrm>
            <a:off x="8756053" y="1116000"/>
            <a:ext cx="2976810" cy="2124648"/>
          </a:xfrm>
          <a:prstGeom prst="rect">
            <a:avLst/>
          </a:prstGeom>
        </p:spPr>
      </p:pic>
      <p:pic>
        <p:nvPicPr>
          <p:cNvPr id="6" name="Afbeelding 5">
            <a:extLst>
              <a:ext uri="{FF2B5EF4-FFF2-40B4-BE49-F238E27FC236}">
                <a16:creationId xmlns:a16="http://schemas.microsoft.com/office/drawing/2014/main" id="{3D9D750D-0BE3-1C4D-406D-BC71366FC35D}"/>
              </a:ext>
            </a:extLst>
          </p:cNvPr>
          <p:cNvPicPr>
            <a:picLocks noChangeAspect="1"/>
          </p:cNvPicPr>
          <p:nvPr/>
        </p:nvPicPr>
        <p:blipFill>
          <a:blip r:embed="rId3"/>
          <a:stretch>
            <a:fillRect/>
          </a:stretch>
        </p:blipFill>
        <p:spPr>
          <a:xfrm>
            <a:off x="8267034" y="4096512"/>
            <a:ext cx="3924966" cy="2761488"/>
          </a:xfrm>
          <a:prstGeom prst="rect">
            <a:avLst/>
          </a:prstGeom>
        </p:spPr>
      </p:pic>
    </p:spTree>
    <p:extLst>
      <p:ext uri="{BB962C8B-B14F-4D97-AF65-F5344CB8AC3E}">
        <p14:creationId xmlns:p14="http://schemas.microsoft.com/office/powerpoint/2010/main" val="34572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Osmose in de Epidermis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lstStyle/>
          <a:p>
            <a:pPr indent="0">
              <a:buNone/>
            </a:pPr>
            <a:r>
              <a:rPr lang="nl-NL" dirty="0"/>
              <a:t>.</a:t>
            </a:r>
          </a:p>
        </p:txBody>
      </p:sp>
      <p:pic>
        <p:nvPicPr>
          <p:cNvPr id="5" name="Afbeelding 4">
            <a:extLst>
              <a:ext uri="{FF2B5EF4-FFF2-40B4-BE49-F238E27FC236}">
                <a16:creationId xmlns:a16="http://schemas.microsoft.com/office/drawing/2014/main" id="{C2256844-B878-305E-3B2E-0B91635130D1}"/>
              </a:ext>
            </a:extLst>
          </p:cNvPr>
          <p:cNvPicPr>
            <a:picLocks noChangeAspect="1"/>
          </p:cNvPicPr>
          <p:nvPr/>
        </p:nvPicPr>
        <p:blipFill>
          <a:blip r:embed="rId2"/>
          <a:stretch>
            <a:fillRect/>
          </a:stretch>
        </p:blipFill>
        <p:spPr>
          <a:xfrm>
            <a:off x="954168" y="1884379"/>
            <a:ext cx="6979683" cy="3640566"/>
          </a:xfrm>
          <a:prstGeom prst="rect">
            <a:avLst/>
          </a:prstGeom>
        </p:spPr>
      </p:pic>
    </p:spTree>
    <p:extLst>
      <p:ext uri="{BB962C8B-B14F-4D97-AF65-F5344CB8AC3E}">
        <p14:creationId xmlns:p14="http://schemas.microsoft.com/office/powerpoint/2010/main" val="27793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5ED4C-71DE-E668-295A-8BAE8A46760B}"/>
              </a:ext>
            </a:extLst>
          </p:cNvPr>
          <p:cNvSpPr>
            <a:spLocks noGrp="1"/>
          </p:cNvSpPr>
          <p:nvPr>
            <p:ph type="title"/>
          </p:nvPr>
        </p:nvSpPr>
        <p:spPr/>
        <p:txBody>
          <a:bodyPr/>
          <a:lstStyle/>
          <a:p>
            <a:endParaRPr lang="nl-NL"/>
          </a:p>
        </p:txBody>
      </p:sp>
      <p:pic>
        <p:nvPicPr>
          <p:cNvPr id="4" name="Onlinemedia 3" title="Bouw en functie van de plant - het transport van water">
            <a:hlinkClick r:id="" action="ppaction://media"/>
            <a:extLst>
              <a:ext uri="{FF2B5EF4-FFF2-40B4-BE49-F238E27FC236}">
                <a16:creationId xmlns:a16="http://schemas.microsoft.com/office/drawing/2014/main" id="{A366834C-0FBC-FCBE-FA75-6B0FE869DCCC}"/>
              </a:ext>
            </a:extLst>
          </p:cNvPr>
          <p:cNvPicPr>
            <a:picLocks noGrp="1" noRot="1" noChangeAspect="1"/>
          </p:cNvPicPr>
          <p:nvPr>
            <p:ph idx="1"/>
            <a:videoFile r:link="rId1"/>
          </p:nvPr>
        </p:nvPicPr>
        <p:blipFill>
          <a:blip r:embed="rId4"/>
          <a:stretch>
            <a:fillRect/>
          </a:stretch>
        </p:blipFill>
        <p:spPr>
          <a:xfrm>
            <a:off x="329850" y="280502"/>
            <a:ext cx="11361407" cy="6419628"/>
          </a:xfrm>
          <a:prstGeom prst="rect">
            <a:avLst/>
          </a:prstGeom>
        </p:spPr>
      </p:pic>
    </p:spTree>
    <p:extLst>
      <p:ext uri="{BB962C8B-B14F-4D97-AF65-F5344CB8AC3E}">
        <p14:creationId xmlns:p14="http://schemas.microsoft.com/office/powerpoint/2010/main" val="154437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err="1"/>
              <a:t>Mycorrhyza</a:t>
            </a:r>
            <a:r>
              <a:rPr lang="nl-NL" dirty="0"/>
              <a:t> en wortels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lstStyle/>
          <a:p>
            <a:pPr indent="0">
              <a:buNone/>
            </a:pPr>
            <a:r>
              <a:rPr lang="nl-NL" b="0" i="0" dirty="0">
                <a:solidFill>
                  <a:srgbClr val="111111"/>
                </a:solidFill>
                <a:effectLst/>
                <a:highlight>
                  <a:srgbClr val="FFFFFF"/>
                </a:highlight>
                <a:latin typeface="-apple-system"/>
              </a:rPr>
              <a:t>Een </a:t>
            </a:r>
            <a:r>
              <a:rPr lang="nl-NL" b="1" i="0" dirty="0" err="1">
                <a:solidFill>
                  <a:srgbClr val="111111"/>
                </a:solidFill>
                <a:effectLst/>
                <a:highlight>
                  <a:srgbClr val="FFFFFF"/>
                </a:highlight>
                <a:latin typeface="-apple-system"/>
              </a:rPr>
              <a:t>mycorrhiza</a:t>
            </a:r>
            <a:r>
              <a:rPr lang="nl-NL" b="0" i="0" dirty="0">
                <a:solidFill>
                  <a:srgbClr val="111111"/>
                </a:solidFill>
                <a:effectLst/>
                <a:highlight>
                  <a:srgbClr val="FFFFFF"/>
                </a:highlight>
                <a:latin typeface="-apple-system"/>
              </a:rPr>
              <a:t> is een samenlevingsvorm van schimmels en planten via de wortels. Bijna alle planten werken ondergronds samen met schimmels. </a:t>
            </a:r>
          </a:p>
          <a:p>
            <a:pPr indent="0">
              <a:buNone/>
            </a:pPr>
            <a:endParaRPr lang="nl-NL" dirty="0">
              <a:solidFill>
                <a:srgbClr val="111111"/>
              </a:solidFill>
              <a:highlight>
                <a:srgbClr val="FFFFFF"/>
              </a:highlight>
              <a:latin typeface="-apple-system"/>
            </a:endParaRPr>
          </a:p>
          <a:p>
            <a:pPr indent="0">
              <a:buNone/>
            </a:pPr>
            <a:r>
              <a:rPr lang="nl-NL" b="0" i="0" dirty="0">
                <a:solidFill>
                  <a:srgbClr val="111111"/>
                </a:solidFill>
                <a:effectLst/>
                <a:highlight>
                  <a:srgbClr val="FFFFFF"/>
                </a:highlight>
                <a:latin typeface="-apple-system"/>
              </a:rPr>
              <a:t>Deze schimmels absorberen mineralen uit de bodem en geven deze vervolgens af aan de plant. </a:t>
            </a:r>
            <a:r>
              <a:rPr lang="nl-NL" b="0" i="0" dirty="0">
                <a:effectLst/>
                <a:highlight>
                  <a:srgbClr val="FFFFFF"/>
                </a:highlight>
                <a:latin typeface="-apple-system"/>
              </a:rPr>
              <a:t>In ruil daarvoor ontvangen ze suikers van de plant voor hun eigen voeding (symbiose). </a:t>
            </a:r>
            <a:endParaRPr lang="nl-NL" dirty="0">
              <a:highlight>
                <a:srgbClr val="FFFFFF"/>
              </a:highlight>
              <a:latin typeface="-apple-system"/>
            </a:endParaRPr>
          </a:p>
          <a:p>
            <a:pPr indent="0">
              <a:buNone/>
            </a:pPr>
            <a:endParaRPr lang="nl-NL" dirty="0">
              <a:highlight>
                <a:srgbClr val="FFFFFF"/>
              </a:highlight>
              <a:latin typeface="-apple-system"/>
            </a:endParaRPr>
          </a:p>
          <a:p>
            <a:pPr indent="0">
              <a:buNone/>
            </a:pPr>
            <a:endParaRPr lang="nl-NL" dirty="0"/>
          </a:p>
        </p:txBody>
      </p:sp>
      <p:pic>
        <p:nvPicPr>
          <p:cNvPr id="4" name="Afbeelding 3">
            <a:extLst>
              <a:ext uri="{FF2B5EF4-FFF2-40B4-BE49-F238E27FC236}">
                <a16:creationId xmlns:a16="http://schemas.microsoft.com/office/drawing/2014/main" id="{661767C7-35A5-E0B4-C6E3-FA096CC80B53}"/>
              </a:ext>
            </a:extLst>
          </p:cNvPr>
          <p:cNvPicPr>
            <a:picLocks noChangeAspect="1"/>
          </p:cNvPicPr>
          <p:nvPr/>
        </p:nvPicPr>
        <p:blipFill>
          <a:blip r:embed="rId2"/>
          <a:stretch>
            <a:fillRect/>
          </a:stretch>
        </p:blipFill>
        <p:spPr>
          <a:xfrm>
            <a:off x="8143336" y="4612974"/>
            <a:ext cx="3577336" cy="1996653"/>
          </a:xfrm>
          <a:prstGeom prst="rect">
            <a:avLst/>
          </a:prstGeom>
        </p:spPr>
      </p:pic>
    </p:spTree>
    <p:extLst>
      <p:ext uri="{BB962C8B-B14F-4D97-AF65-F5344CB8AC3E}">
        <p14:creationId xmlns:p14="http://schemas.microsoft.com/office/powerpoint/2010/main" val="1100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fontScale="90000"/>
          </a:bodyPr>
          <a:lstStyle/>
          <a:p>
            <a:r>
              <a:rPr lang="nl-NL" dirty="0"/>
              <a:t>Hoofdfuncties en voordelen van </a:t>
            </a:r>
            <a:r>
              <a:rPr lang="nl-NL" dirty="0" err="1"/>
              <a:t>mycorrhiza</a:t>
            </a:r>
            <a:r>
              <a:rPr lang="nl-NL" dirty="0"/>
              <a:t> bij wortels </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755984"/>
          </a:xfrm>
        </p:spPr>
        <p:txBody>
          <a:bodyPr>
            <a:normAutofit fontScale="85000" lnSpcReduction="20000"/>
          </a:bodyPr>
          <a:lstStyle/>
          <a:p>
            <a:pPr indent="0">
              <a:buNone/>
            </a:pPr>
            <a:r>
              <a:rPr lang="nl-NL" b="1" dirty="0"/>
              <a:t>Verbeterde water- en voedingsopname</a:t>
            </a:r>
            <a:r>
              <a:rPr lang="nl-NL" dirty="0"/>
              <a:t>:</a:t>
            </a:r>
            <a:br>
              <a:rPr lang="nl-NL" dirty="0"/>
            </a:br>
            <a:r>
              <a:rPr lang="nl-NL" dirty="0" err="1"/>
              <a:t>Mycorrhiza</a:t>
            </a:r>
            <a:r>
              <a:rPr lang="nl-NL" dirty="0"/>
              <a:t>-schimmels vergroten het absorptieoppervlak van de wortels aanzienlijk door hun schimmeldraden (</a:t>
            </a:r>
            <a:r>
              <a:rPr lang="nl-NL" dirty="0" err="1"/>
              <a:t>hyfen</a:t>
            </a:r>
            <a:r>
              <a:rPr lang="nl-NL" dirty="0"/>
              <a:t>) die zich ver buiten de wortelzone uitstrekken. Deze </a:t>
            </a:r>
            <a:r>
              <a:rPr lang="nl-NL" dirty="0" err="1"/>
              <a:t>hyfen</a:t>
            </a:r>
            <a:r>
              <a:rPr lang="nl-NL" dirty="0"/>
              <a:t> kunnen water en voedingsstoffen efficiënter opnemen uit de bodem dan de wortels zelf, vooral in arme of droge bodems. Ze helpen bij de opname van essentiële mineralen zoals fosfor, stikstof, kalium, calcium, en sporenelementen.</a:t>
            </a:r>
          </a:p>
          <a:p>
            <a:pPr indent="0">
              <a:buNone/>
            </a:pPr>
            <a:endParaRPr lang="nl-NL" dirty="0"/>
          </a:p>
          <a:p>
            <a:pPr indent="0">
              <a:buNone/>
            </a:pPr>
            <a:r>
              <a:rPr lang="nl-NL" b="1" dirty="0"/>
              <a:t>Verhoogde weerstand tegen stressfactoren</a:t>
            </a:r>
            <a:r>
              <a:rPr lang="nl-NL" dirty="0"/>
              <a:t>:</a:t>
            </a:r>
            <a:br>
              <a:rPr lang="nl-NL" dirty="0"/>
            </a:br>
            <a:r>
              <a:rPr lang="nl-NL" dirty="0"/>
              <a:t>Planten met </a:t>
            </a:r>
            <a:r>
              <a:rPr lang="nl-NL" dirty="0" err="1"/>
              <a:t>mycorrhiza</a:t>
            </a:r>
            <a:r>
              <a:rPr lang="nl-NL" dirty="0"/>
              <a:t>-associaties vertonen een grotere weerstand tegen droogte en zoutstress. </a:t>
            </a:r>
            <a:r>
              <a:rPr lang="nl-NL" dirty="0" err="1"/>
              <a:t>Mycorrhiza</a:t>
            </a:r>
            <a:r>
              <a:rPr lang="nl-NL" dirty="0"/>
              <a:t>-schimmels kunnen de wortels beschermen tegen bodemziektes</a:t>
            </a:r>
          </a:p>
          <a:p>
            <a:pPr indent="0">
              <a:buNone/>
            </a:pPr>
            <a:endParaRPr lang="nl-NL" dirty="0"/>
          </a:p>
          <a:p>
            <a:pPr indent="0">
              <a:buNone/>
            </a:pPr>
            <a:r>
              <a:rPr lang="nl-NL" b="1" dirty="0"/>
              <a:t>Verbeterde plantgroei en -gezondheid</a:t>
            </a:r>
            <a:r>
              <a:rPr lang="nl-NL" dirty="0"/>
              <a:t>:</a:t>
            </a:r>
            <a:br>
              <a:rPr lang="nl-NL" dirty="0"/>
            </a:br>
            <a:r>
              <a:rPr lang="nl-NL" dirty="0"/>
              <a:t>Door de verbeterde opname van water en voedingsstoffen en verhoogde weerstand tegen stressfactoren, vertonen planten met </a:t>
            </a:r>
            <a:r>
              <a:rPr lang="nl-NL" dirty="0" err="1"/>
              <a:t>mycorrhiza</a:t>
            </a:r>
            <a:r>
              <a:rPr lang="nl-NL" dirty="0"/>
              <a:t> over het algemeen een betere groei en gezondheid.</a:t>
            </a:r>
          </a:p>
        </p:txBody>
      </p:sp>
      <p:pic>
        <p:nvPicPr>
          <p:cNvPr id="4" name="Afbeelding 3">
            <a:extLst>
              <a:ext uri="{FF2B5EF4-FFF2-40B4-BE49-F238E27FC236}">
                <a16:creationId xmlns:a16="http://schemas.microsoft.com/office/drawing/2014/main" id="{AFC1B208-E72A-256A-CAE2-5511CEC36EBF}"/>
              </a:ext>
            </a:extLst>
          </p:cNvPr>
          <p:cNvPicPr>
            <a:picLocks noChangeAspect="1"/>
          </p:cNvPicPr>
          <p:nvPr/>
        </p:nvPicPr>
        <p:blipFill>
          <a:blip r:embed="rId2"/>
          <a:stretch>
            <a:fillRect/>
          </a:stretch>
        </p:blipFill>
        <p:spPr>
          <a:xfrm>
            <a:off x="9087838" y="403844"/>
            <a:ext cx="2867025" cy="1847649"/>
          </a:xfrm>
          <a:prstGeom prst="rect">
            <a:avLst/>
          </a:prstGeom>
        </p:spPr>
      </p:pic>
    </p:spTree>
    <p:extLst>
      <p:ext uri="{BB962C8B-B14F-4D97-AF65-F5344CB8AC3E}">
        <p14:creationId xmlns:p14="http://schemas.microsoft.com/office/powerpoint/2010/main" val="9109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Typen </a:t>
            </a:r>
            <a:r>
              <a:rPr lang="nl-NL" dirty="0" err="1"/>
              <a:t>Mycorrhiza</a:t>
            </a:r>
            <a:r>
              <a:rPr lang="nl-NL" dirty="0"/>
              <a:t> </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normAutofit lnSpcReduction="10000"/>
          </a:bodyPr>
          <a:lstStyle/>
          <a:p>
            <a:pPr indent="0">
              <a:buNone/>
            </a:pPr>
            <a:r>
              <a:rPr lang="nl-NL" b="1" dirty="0" err="1"/>
              <a:t>Ectomycorrhiza</a:t>
            </a:r>
            <a:r>
              <a:rPr lang="nl-NL" dirty="0"/>
              <a:t>:</a:t>
            </a:r>
            <a:br>
              <a:rPr lang="nl-NL" dirty="0"/>
            </a:br>
            <a:r>
              <a:rPr lang="nl-NL" dirty="0"/>
              <a:t>Deze schimmels vormen een mantel om de wortels en dringen niet door in de wortelcellen. Ze vormen een netwerk (Hartig net) tussen de buitenste wortelcellen.</a:t>
            </a:r>
          </a:p>
          <a:p>
            <a:pPr indent="0">
              <a:buNone/>
            </a:pPr>
            <a:r>
              <a:rPr lang="nl-NL" dirty="0" err="1"/>
              <a:t>Ectomycorrhizae</a:t>
            </a:r>
            <a:r>
              <a:rPr lang="nl-NL" dirty="0"/>
              <a:t> zijn vooral te vinden bij bomen zoals eiken, dennen, en beuken.</a:t>
            </a:r>
          </a:p>
          <a:p>
            <a:pPr indent="0">
              <a:buNone/>
            </a:pPr>
            <a:endParaRPr lang="nl-NL" dirty="0"/>
          </a:p>
          <a:p>
            <a:pPr indent="0">
              <a:buNone/>
            </a:pPr>
            <a:r>
              <a:rPr lang="nl-NL" b="1" dirty="0" err="1"/>
              <a:t>Endomycorrhiza</a:t>
            </a:r>
            <a:r>
              <a:rPr lang="nl-NL" b="1" dirty="0"/>
              <a:t>:</a:t>
            </a:r>
          </a:p>
          <a:p>
            <a:pPr indent="0">
              <a:buNone/>
            </a:pPr>
            <a:r>
              <a:rPr lang="nl-NL" dirty="0"/>
              <a:t>Deze schimmels dringen door in de wortelcellen en vormen vertakte structuren. </a:t>
            </a:r>
            <a:r>
              <a:rPr lang="nl-NL" dirty="0" err="1"/>
              <a:t>Endomycorrhizae</a:t>
            </a:r>
            <a:r>
              <a:rPr lang="nl-NL" dirty="0"/>
              <a:t> zijn de meest voorkomende en komen voor bij veel landbouwgewassen zoals mais, tarwe, en rijst.</a:t>
            </a:r>
          </a:p>
        </p:txBody>
      </p:sp>
      <p:pic>
        <p:nvPicPr>
          <p:cNvPr id="4" name="Afbeelding 3">
            <a:extLst>
              <a:ext uri="{FF2B5EF4-FFF2-40B4-BE49-F238E27FC236}">
                <a16:creationId xmlns:a16="http://schemas.microsoft.com/office/drawing/2014/main" id="{3F50C367-F036-27B9-D8C5-79167F1CC44A}"/>
              </a:ext>
            </a:extLst>
          </p:cNvPr>
          <p:cNvPicPr>
            <a:picLocks noChangeAspect="1"/>
          </p:cNvPicPr>
          <p:nvPr/>
        </p:nvPicPr>
        <p:blipFill>
          <a:blip r:embed="rId2"/>
          <a:stretch>
            <a:fillRect/>
          </a:stretch>
        </p:blipFill>
        <p:spPr>
          <a:xfrm>
            <a:off x="8343066" y="4543963"/>
            <a:ext cx="3654930" cy="2039961"/>
          </a:xfrm>
          <a:prstGeom prst="rect">
            <a:avLst/>
          </a:prstGeom>
        </p:spPr>
      </p:pic>
    </p:spTree>
    <p:extLst>
      <p:ext uri="{BB962C8B-B14F-4D97-AF65-F5344CB8AC3E}">
        <p14:creationId xmlns:p14="http://schemas.microsoft.com/office/powerpoint/2010/main" val="14995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Wat leren we in periode 1</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marL="342900" indent="-342900">
              <a:defRPr/>
            </a:pPr>
            <a:r>
              <a:rPr lang="nl-NL" dirty="0"/>
              <a:t>Les 1: Wat is een plant, de cel</a:t>
            </a:r>
          </a:p>
          <a:p>
            <a:pPr marL="342900" indent="-342900">
              <a:defRPr/>
            </a:pPr>
            <a:r>
              <a:rPr lang="nl-NL" dirty="0"/>
              <a:t>Les 2: De cel, </a:t>
            </a:r>
          </a:p>
          <a:p>
            <a:pPr marL="342900" indent="-342900">
              <a:defRPr/>
            </a:pPr>
            <a:r>
              <a:rPr lang="nl-NL" dirty="0"/>
              <a:t>Les 3: Stage week</a:t>
            </a:r>
          </a:p>
          <a:p>
            <a:pPr marL="342900" indent="-342900">
              <a:defRPr/>
            </a:pPr>
            <a:r>
              <a:rPr lang="nl-NL" dirty="0"/>
              <a:t>Les 4: Wortels/ Stengels/transport</a:t>
            </a:r>
          </a:p>
          <a:p>
            <a:pPr marL="342900" indent="-342900">
              <a:defRPr/>
            </a:pPr>
            <a:r>
              <a:rPr lang="nl-NL" dirty="0"/>
              <a:t>Les 5: Het blad</a:t>
            </a:r>
          </a:p>
          <a:p>
            <a:pPr marL="342900" indent="-342900">
              <a:defRPr/>
            </a:pPr>
            <a:r>
              <a:rPr lang="nl-NL" dirty="0"/>
              <a:t>Les 6: Bloem/vrucht</a:t>
            </a:r>
          </a:p>
          <a:p>
            <a:pPr marL="342900" indent="-342900">
              <a:defRPr/>
            </a:pPr>
            <a:r>
              <a:rPr lang="nl-NL" dirty="0"/>
              <a:t>Les 6: Toets</a:t>
            </a:r>
          </a:p>
        </p:txBody>
      </p:sp>
    </p:spTree>
    <p:extLst>
      <p:ext uri="{BB962C8B-B14F-4D97-AF65-F5344CB8AC3E}">
        <p14:creationId xmlns:p14="http://schemas.microsoft.com/office/powerpoint/2010/main" val="372808300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64BF6-7E19-63A0-8D39-0C2A85208F16}"/>
              </a:ext>
            </a:extLst>
          </p:cNvPr>
          <p:cNvSpPr>
            <a:spLocks noGrp="1"/>
          </p:cNvSpPr>
          <p:nvPr>
            <p:ph type="title"/>
          </p:nvPr>
        </p:nvSpPr>
        <p:spPr/>
        <p:txBody>
          <a:bodyPr>
            <a:normAutofit/>
          </a:bodyPr>
          <a:lstStyle/>
          <a:p>
            <a:r>
              <a:rPr lang="nl-NL" dirty="0" err="1"/>
              <a:t>Mycorrhiza</a:t>
            </a:r>
            <a:endParaRPr lang="nl-NL" dirty="0"/>
          </a:p>
        </p:txBody>
      </p:sp>
      <p:pic>
        <p:nvPicPr>
          <p:cNvPr id="4" name="Onlinemedia 3" title="Verkorte mycorrhiza aflevering">
            <a:hlinkClick r:id="" action="ppaction://media"/>
            <a:extLst>
              <a:ext uri="{FF2B5EF4-FFF2-40B4-BE49-F238E27FC236}">
                <a16:creationId xmlns:a16="http://schemas.microsoft.com/office/drawing/2014/main" id="{A669B1BF-ECCA-C6F7-74A6-D947976FD31A}"/>
              </a:ext>
            </a:extLst>
          </p:cNvPr>
          <p:cNvPicPr>
            <a:picLocks noGrp="1" noRot="1" noChangeAspect="1"/>
          </p:cNvPicPr>
          <p:nvPr>
            <p:ph idx="1"/>
            <a:videoFile r:link="rId1"/>
          </p:nvPr>
        </p:nvPicPr>
        <p:blipFill>
          <a:blip r:embed="rId3"/>
          <a:stretch>
            <a:fillRect/>
          </a:stretch>
        </p:blipFill>
        <p:spPr>
          <a:xfrm>
            <a:off x="186635" y="1366594"/>
            <a:ext cx="9605365" cy="5427398"/>
          </a:xfrm>
          <a:prstGeom prst="rect">
            <a:avLst/>
          </a:prstGeom>
        </p:spPr>
      </p:pic>
    </p:spTree>
    <p:extLst>
      <p:ext uri="{BB962C8B-B14F-4D97-AF65-F5344CB8AC3E}">
        <p14:creationId xmlns:p14="http://schemas.microsoft.com/office/powerpoint/2010/main" val="285444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Zuurstof en wortels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643857" y="1440612"/>
            <a:ext cx="8810694" cy="5026915"/>
          </a:xfrm>
        </p:spPr>
        <p:txBody>
          <a:bodyPr>
            <a:normAutofit lnSpcReduction="10000"/>
          </a:bodyPr>
          <a:lstStyle/>
          <a:p>
            <a:pPr indent="0">
              <a:buNone/>
            </a:pPr>
            <a:r>
              <a:rPr lang="nl-NL" dirty="0"/>
              <a:t>Zuurstof speelt een cruciale rol in het functioneren van wortels, vooral bij het proces van wortelademhaling en energieproductie. </a:t>
            </a:r>
          </a:p>
          <a:p>
            <a:pPr indent="0">
              <a:buNone/>
            </a:pPr>
            <a:br>
              <a:rPr lang="nl-NL" dirty="0"/>
            </a:br>
            <a:r>
              <a:rPr lang="nl-NL" b="1" dirty="0"/>
              <a:t>Wortelademhaling:</a:t>
            </a:r>
            <a:br>
              <a:rPr lang="nl-NL" dirty="0"/>
            </a:br>
            <a:r>
              <a:rPr lang="nl-NL" dirty="0"/>
              <a:t>Celademhaling: Wortels, zoals andere plantencellen, hebben zuurstof nodig voor celademhaling. Zuurstof is de belangrijkste energiebron voor de plant en belangrijk voorde opname van voedingsstoffen, groei en onderhoud van cellen.</a:t>
            </a:r>
          </a:p>
          <a:p>
            <a:pPr indent="0">
              <a:buNone/>
            </a:pPr>
            <a:endParaRPr lang="nl-NL" dirty="0"/>
          </a:p>
          <a:p>
            <a:pPr indent="0">
              <a:buNone/>
            </a:pPr>
            <a:r>
              <a:rPr lang="nl-NL" b="1" dirty="0"/>
              <a:t>Metabolische Activiteiten:</a:t>
            </a:r>
            <a:br>
              <a:rPr lang="nl-NL" b="1" dirty="0"/>
            </a:br>
            <a:r>
              <a:rPr lang="nl-NL" dirty="0"/>
              <a:t>Zuurstof is noodzakelijk voor de afbraak van organische verbindingen (zoals glucose) die energie leveren aan de wortelcellen. Zonder voldoende zuurstof kunnen wortels niet effectief functioneren en groeien.</a:t>
            </a:r>
          </a:p>
          <a:p>
            <a:pPr indent="0">
              <a:buNone/>
            </a:pPr>
            <a:endParaRPr lang="nl-NL" dirty="0"/>
          </a:p>
        </p:txBody>
      </p:sp>
      <p:pic>
        <p:nvPicPr>
          <p:cNvPr id="5" name="Afbeelding 4">
            <a:extLst>
              <a:ext uri="{FF2B5EF4-FFF2-40B4-BE49-F238E27FC236}">
                <a16:creationId xmlns:a16="http://schemas.microsoft.com/office/drawing/2014/main" id="{F4C3D37B-CE5B-50CB-BBFC-49B43E6FF33F}"/>
              </a:ext>
            </a:extLst>
          </p:cNvPr>
          <p:cNvPicPr>
            <a:picLocks noChangeAspect="1"/>
          </p:cNvPicPr>
          <p:nvPr/>
        </p:nvPicPr>
        <p:blipFill>
          <a:blip r:embed="rId2"/>
          <a:stretch>
            <a:fillRect/>
          </a:stretch>
        </p:blipFill>
        <p:spPr>
          <a:xfrm>
            <a:off x="8982068" y="4215326"/>
            <a:ext cx="3096127" cy="2163702"/>
          </a:xfrm>
          <a:prstGeom prst="rect">
            <a:avLst/>
          </a:prstGeom>
        </p:spPr>
      </p:pic>
    </p:spTree>
    <p:extLst>
      <p:ext uri="{BB962C8B-B14F-4D97-AF65-F5344CB8AC3E}">
        <p14:creationId xmlns:p14="http://schemas.microsoft.com/office/powerpoint/2010/main" val="41394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Zuurstof en wortels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656000"/>
            <a:ext cx="8810694" cy="4699383"/>
          </a:xfrm>
        </p:spPr>
        <p:txBody>
          <a:bodyPr>
            <a:normAutofit/>
          </a:bodyPr>
          <a:lstStyle/>
          <a:p>
            <a:pPr indent="0">
              <a:buNone/>
            </a:pPr>
            <a:r>
              <a:rPr lang="nl-NL" b="1" dirty="0"/>
              <a:t>Voedingsopname:</a:t>
            </a:r>
            <a:br>
              <a:rPr lang="nl-NL" dirty="0"/>
            </a:br>
            <a:r>
              <a:rPr lang="nl-NL" dirty="0"/>
              <a:t>Veel van de processen die betrokken zijn bij het opnemen en transporteren van voedingsstoffen vereisen energie, die wordt verkregen via zuurstofafhankelijke ademhaling.</a:t>
            </a:r>
          </a:p>
          <a:p>
            <a:pPr indent="0">
              <a:buNone/>
            </a:pPr>
            <a:endParaRPr lang="nl-NL" dirty="0"/>
          </a:p>
          <a:p>
            <a:pPr indent="0">
              <a:buNone/>
            </a:pPr>
            <a:r>
              <a:rPr lang="nl-NL" b="1" dirty="0"/>
              <a:t>Zuurstoftekort:</a:t>
            </a:r>
          </a:p>
          <a:p>
            <a:pPr indent="0">
              <a:buNone/>
            </a:pPr>
            <a:r>
              <a:rPr lang="nl-NL" dirty="0"/>
              <a:t>In situaties waar zuurstof niet goed beschikbaar is, zoals bij wateroverlast of verdichte bodems, kunnen wortels in </a:t>
            </a:r>
            <a:r>
              <a:rPr lang="nl-NL" dirty="0" err="1"/>
              <a:t>anaërobe</a:t>
            </a:r>
            <a:r>
              <a:rPr lang="nl-NL" dirty="0"/>
              <a:t> omstandigheden terechtkomen. Dit kan leiden tot verminderde energieproductie en wortelrot.</a:t>
            </a:r>
          </a:p>
        </p:txBody>
      </p:sp>
      <p:pic>
        <p:nvPicPr>
          <p:cNvPr id="5" name="Afbeelding 4">
            <a:extLst>
              <a:ext uri="{FF2B5EF4-FFF2-40B4-BE49-F238E27FC236}">
                <a16:creationId xmlns:a16="http://schemas.microsoft.com/office/drawing/2014/main" id="{C5B0AACF-3F5A-3DCC-E39D-27838A68E062}"/>
              </a:ext>
            </a:extLst>
          </p:cNvPr>
          <p:cNvPicPr>
            <a:picLocks noChangeAspect="1"/>
          </p:cNvPicPr>
          <p:nvPr/>
        </p:nvPicPr>
        <p:blipFill>
          <a:blip r:embed="rId2"/>
          <a:stretch>
            <a:fillRect/>
          </a:stretch>
        </p:blipFill>
        <p:spPr>
          <a:xfrm>
            <a:off x="9209315" y="4793839"/>
            <a:ext cx="2847028" cy="2069822"/>
          </a:xfrm>
          <a:prstGeom prst="rect">
            <a:avLst/>
          </a:prstGeom>
        </p:spPr>
      </p:pic>
    </p:spTree>
    <p:extLst>
      <p:ext uri="{BB962C8B-B14F-4D97-AF65-F5344CB8AC3E}">
        <p14:creationId xmlns:p14="http://schemas.microsoft.com/office/powerpoint/2010/main" val="11223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fontScale="90000"/>
          </a:bodyPr>
          <a:lstStyle/>
          <a:p>
            <a:r>
              <a:rPr lang="nl-NL" dirty="0"/>
              <a:t>Zuurstof en wortelomstandigheden</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35623" y="1423359"/>
            <a:ext cx="7740000" cy="5044168"/>
          </a:xfrm>
        </p:spPr>
        <p:txBody>
          <a:bodyPr>
            <a:normAutofit fontScale="85000" lnSpcReduction="20000"/>
          </a:bodyPr>
          <a:lstStyle/>
          <a:p>
            <a:pPr indent="0">
              <a:buNone/>
            </a:pPr>
            <a:r>
              <a:rPr lang="nl-NL" b="1" dirty="0"/>
              <a:t>Luchtige bodem:</a:t>
            </a:r>
            <a:br>
              <a:rPr lang="nl-NL" dirty="0"/>
            </a:br>
            <a:r>
              <a:rPr lang="nl-NL" dirty="0"/>
              <a:t>Goed doorlatende bodems met een goede structuur zorgen ervoor dat zuurstof gemakkelijk de wortelzone kan bereiken. Zandige en leemachtige bodems hebben vaak een betere luchtcirculatie dan kleiige bodems, die de zuurstoftoevoer kunnen beperken.</a:t>
            </a:r>
          </a:p>
          <a:p>
            <a:pPr indent="0">
              <a:buNone/>
            </a:pPr>
            <a:endParaRPr lang="nl-NL" b="1" dirty="0"/>
          </a:p>
          <a:p>
            <a:pPr indent="0">
              <a:buNone/>
            </a:pPr>
            <a:r>
              <a:rPr lang="nl-NL" b="1" dirty="0"/>
              <a:t>Waterbeheer:</a:t>
            </a:r>
          </a:p>
          <a:p>
            <a:pPr indent="0">
              <a:buNone/>
            </a:pPr>
            <a:r>
              <a:rPr lang="nl-NL" dirty="0"/>
              <a:t>Te veel water in de bodem kan de luchtporiën vullen, waardoor de zuurstoftoevoer naar de wortels wordt beperkt. Dit kan leiden tot wortelrot en andere problemen. Goede drainagepraktijken helpen bij het voorkomen van wateroverlast en zorgen ervoor dat wortels voldoende zuurstof kunnen krijgen.</a:t>
            </a:r>
          </a:p>
          <a:p>
            <a:pPr indent="0">
              <a:buNone/>
            </a:pPr>
            <a:endParaRPr lang="nl-NL" b="1" dirty="0"/>
          </a:p>
          <a:p>
            <a:pPr indent="0">
              <a:buNone/>
            </a:pPr>
            <a:r>
              <a:rPr lang="nl-NL" b="1" dirty="0"/>
              <a:t>Wortelruimte:</a:t>
            </a:r>
          </a:p>
          <a:p>
            <a:pPr indent="0">
              <a:buNone/>
            </a:pPr>
            <a:r>
              <a:rPr lang="nl-NL" dirty="0"/>
              <a:t>Bij potplanten of gewassen in containers moet de pot voldoende drainagegaten hebben om een goede luchtcirculatie rond de wortels te waarborgen. </a:t>
            </a:r>
            <a:br>
              <a:rPr lang="nl-NL" dirty="0"/>
            </a:br>
            <a:r>
              <a:rPr lang="nl-NL" dirty="0"/>
              <a:t>In te verdichte of te compacte bodems kunnen wortels moeite hebben om zuurstof te bereiken, wat hun groei en gezondheid beïnvloedt.</a:t>
            </a:r>
          </a:p>
        </p:txBody>
      </p:sp>
      <p:pic>
        <p:nvPicPr>
          <p:cNvPr id="7" name="Afbeelding 6">
            <a:extLst>
              <a:ext uri="{FF2B5EF4-FFF2-40B4-BE49-F238E27FC236}">
                <a16:creationId xmlns:a16="http://schemas.microsoft.com/office/drawing/2014/main" id="{851011DF-9405-6D24-D344-48239E79DB3C}"/>
              </a:ext>
            </a:extLst>
          </p:cNvPr>
          <p:cNvPicPr>
            <a:picLocks noChangeAspect="1"/>
          </p:cNvPicPr>
          <p:nvPr/>
        </p:nvPicPr>
        <p:blipFill rotWithShape="1">
          <a:blip r:embed="rId2"/>
          <a:srcRect b="7452"/>
          <a:stretch/>
        </p:blipFill>
        <p:spPr>
          <a:xfrm>
            <a:off x="9589531" y="4141386"/>
            <a:ext cx="2384541" cy="2433586"/>
          </a:xfrm>
          <a:prstGeom prst="rect">
            <a:avLst/>
          </a:prstGeom>
        </p:spPr>
      </p:pic>
      <p:pic>
        <p:nvPicPr>
          <p:cNvPr id="11" name="Afbeelding 10">
            <a:extLst>
              <a:ext uri="{FF2B5EF4-FFF2-40B4-BE49-F238E27FC236}">
                <a16:creationId xmlns:a16="http://schemas.microsoft.com/office/drawing/2014/main" id="{4D8B5393-056D-5437-D115-BBC5D4E20237}"/>
              </a:ext>
            </a:extLst>
          </p:cNvPr>
          <p:cNvPicPr>
            <a:picLocks noChangeAspect="1"/>
          </p:cNvPicPr>
          <p:nvPr/>
        </p:nvPicPr>
        <p:blipFill>
          <a:blip r:embed="rId3"/>
          <a:stretch>
            <a:fillRect/>
          </a:stretch>
        </p:blipFill>
        <p:spPr>
          <a:xfrm>
            <a:off x="8690953" y="1205126"/>
            <a:ext cx="3283119" cy="1391769"/>
          </a:xfrm>
          <a:prstGeom prst="rect">
            <a:avLst/>
          </a:prstGeom>
        </p:spPr>
      </p:pic>
    </p:spTree>
    <p:extLst>
      <p:ext uri="{BB962C8B-B14F-4D97-AF65-F5344CB8AC3E}">
        <p14:creationId xmlns:p14="http://schemas.microsoft.com/office/powerpoint/2010/main" val="293707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Symptomen zuurstoftekort</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normAutofit fontScale="92500" lnSpcReduction="10000"/>
          </a:bodyPr>
          <a:lstStyle/>
          <a:p>
            <a:pPr marL="342900" indent="-342900"/>
            <a:r>
              <a:rPr lang="nl-NL" dirty="0"/>
              <a:t>Bladverkleuring: </a:t>
            </a:r>
            <a:br>
              <a:rPr lang="nl-NL" dirty="0"/>
            </a:br>
            <a:r>
              <a:rPr lang="nl-NL" dirty="0"/>
              <a:t>Gebrek aan zuurstof kan leiden tot symptomen zoals vergeling van bladeren, omdat de plant moeite heeft met het opnemen van essentiële voedingsstoffen.</a:t>
            </a:r>
          </a:p>
          <a:p>
            <a:pPr marL="342900" indent="-342900"/>
            <a:endParaRPr lang="nl-NL" dirty="0"/>
          </a:p>
          <a:p>
            <a:pPr marL="342900" indent="-342900"/>
            <a:r>
              <a:rPr lang="nl-NL" dirty="0"/>
              <a:t>Wortelrot: </a:t>
            </a:r>
            <a:br>
              <a:rPr lang="nl-NL" dirty="0"/>
            </a:br>
            <a:r>
              <a:rPr lang="nl-NL" dirty="0"/>
              <a:t>Wortels kunnen bruin of zwart worden en papperig aanvoelen bij zuurstoftekort, wat kan wijzen op anaerobe omstandigheden en wortelrot.</a:t>
            </a:r>
          </a:p>
          <a:p>
            <a:pPr marL="342900" indent="-342900"/>
            <a:endParaRPr lang="nl-NL" dirty="0"/>
          </a:p>
          <a:p>
            <a:pPr marL="342900" indent="-342900"/>
            <a:r>
              <a:rPr lang="nl-NL" dirty="0"/>
              <a:t>Herstelmaatregelen: </a:t>
            </a:r>
            <a:br>
              <a:rPr lang="nl-NL" dirty="0"/>
            </a:br>
            <a:r>
              <a:rPr lang="nl-NL" dirty="0"/>
              <a:t>-Verbetering van drainage:</a:t>
            </a:r>
            <a:br>
              <a:rPr lang="nl-NL" dirty="0"/>
            </a:br>
            <a:r>
              <a:rPr lang="nl-NL" dirty="0"/>
              <a:t>-Bodembewerking.</a:t>
            </a:r>
          </a:p>
        </p:txBody>
      </p:sp>
      <p:pic>
        <p:nvPicPr>
          <p:cNvPr id="6" name="Afbeelding 5">
            <a:extLst>
              <a:ext uri="{FF2B5EF4-FFF2-40B4-BE49-F238E27FC236}">
                <a16:creationId xmlns:a16="http://schemas.microsoft.com/office/drawing/2014/main" id="{761A34CB-210D-02DF-5185-9F720F2C5510}"/>
              </a:ext>
            </a:extLst>
          </p:cNvPr>
          <p:cNvPicPr>
            <a:picLocks noChangeAspect="1"/>
          </p:cNvPicPr>
          <p:nvPr/>
        </p:nvPicPr>
        <p:blipFill>
          <a:blip r:embed="rId2"/>
          <a:stretch>
            <a:fillRect/>
          </a:stretch>
        </p:blipFill>
        <p:spPr>
          <a:xfrm>
            <a:off x="7388352" y="4851405"/>
            <a:ext cx="4224528" cy="1722652"/>
          </a:xfrm>
          <a:prstGeom prst="rect">
            <a:avLst/>
          </a:prstGeom>
        </p:spPr>
      </p:pic>
      <p:pic>
        <p:nvPicPr>
          <p:cNvPr id="8" name="Afbeelding 7">
            <a:extLst>
              <a:ext uri="{FF2B5EF4-FFF2-40B4-BE49-F238E27FC236}">
                <a16:creationId xmlns:a16="http://schemas.microsoft.com/office/drawing/2014/main" id="{3AA1034A-9944-F6FB-02F4-8A07AA9AF181}"/>
              </a:ext>
            </a:extLst>
          </p:cNvPr>
          <p:cNvPicPr>
            <a:picLocks noChangeAspect="1"/>
          </p:cNvPicPr>
          <p:nvPr/>
        </p:nvPicPr>
        <p:blipFill>
          <a:blip r:embed="rId3"/>
          <a:stretch>
            <a:fillRect/>
          </a:stretch>
        </p:blipFill>
        <p:spPr>
          <a:xfrm>
            <a:off x="8386267" y="282582"/>
            <a:ext cx="3537510" cy="1980747"/>
          </a:xfrm>
          <a:prstGeom prst="rect">
            <a:avLst/>
          </a:prstGeom>
        </p:spPr>
      </p:pic>
    </p:spTree>
    <p:extLst>
      <p:ext uri="{BB962C8B-B14F-4D97-AF65-F5344CB8AC3E}">
        <p14:creationId xmlns:p14="http://schemas.microsoft.com/office/powerpoint/2010/main" val="28039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35623" y="1656000"/>
            <a:ext cx="7740000" cy="4351338"/>
          </a:xfrm>
        </p:spPr>
        <p:txBody>
          <a:bodyPr>
            <a:normAutofit lnSpcReduction="10000"/>
          </a:bodyPr>
          <a:lstStyle/>
          <a:p>
            <a:pPr indent="0">
              <a:buNone/>
            </a:pPr>
            <a:r>
              <a:rPr lang="nl-NL" b="1" dirty="0"/>
              <a:t>Wortelrot</a:t>
            </a:r>
            <a:r>
              <a:rPr lang="nl-NL" dirty="0"/>
              <a:t> </a:t>
            </a:r>
          </a:p>
          <a:p>
            <a:pPr indent="0">
              <a:buNone/>
            </a:pPr>
            <a:endParaRPr lang="nl-NL" dirty="0"/>
          </a:p>
          <a:p>
            <a:pPr indent="0">
              <a:buNone/>
            </a:pPr>
            <a:r>
              <a:rPr lang="nl-NL" b="1" dirty="0"/>
              <a:t>Oorzaak</a:t>
            </a:r>
            <a:r>
              <a:rPr lang="nl-NL" dirty="0"/>
              <a:t>: </a:t>
            </a:r>
            <a:br>
              <a:rPr lang="nl-NL" dirty="0"/>
            </a:br>
            <a:r>
              <a:rPr lang="nl-NL" dirty="0"/>
              <a:t>Vaak veroorzaakt door schimmels zoals </a:t>
            </a:r>
            <a:r>
              <a:rPr lang="nl-NL" dirty="0" err="1"/>
              <a:t>Phytophthora</a:t>
            </a:r>
            <a:r>
              <a:rPr lang="nl-NL" dirty="0"/>
              <a:t>, </a:t>
            </a:r>
            <a:r>
              <a:rPr lang="nl-NL" dirty="0" err="1"/>
              <a:t>Pythium</a:t>
            </a:r>
            <a:r>
              <a:rPr lang="nl-NL" dirty="0"/>
              <a:t>, en </a:t>
            </a:r>
            <a:r>
              <a:rPr lang="nl-NL" dirty="0" err="1"/>
              <a:t>Rhizoctonia</a:t>
            </a:r>
            <a:r>
              <a:rPr lang="nl-NL" dirty="0"/>
              <a:t>.</a:t>
            </a:r>
          </a:p>
          <a:p>
            <a:pPr indent="0">
              <a:buNone/>
            </a:pPr>
            <a:endParaRPr lang="nl-NL" dirty="0"/>
          </a:p>
          <a:p>
            <a:pPr indent="0">
              <a:buNone/>
            </a:pPr>
            <a:r>
              <a:rPr lang="nl-NL" b="1" dirty="0"/>
              <a:t>Symptomen</a:t>
            </a:r>
            <a:r>
              <a:rPr lang="nl-NL" dirty="0"/>
              <a:t>:</a:t>
            </a:r>
            <a:br>
              <a:rPr lang="nl-NL" dirty="0"/>
            </a:br>
            <a:r>
              <a:rPr lang="nl-NL" dirty="0"/>
              <a:t>Bruine of zwarte wortels, papperige textuur, slechte groei, vergeling van bladeren, en soms stinkende geur.</a:t>
            </a:r>
          </a:p>
          <a:p>
            <a:pPr indent="0">
              <a:buNone/>
            </a:pPr>
            <a:endParaRPr lang="nl-NL" dirty="0"/>
          </a:p>
          <a:p>
            <a:pPr indent="0">
              <a:buNone/>
            </a:pPr>
            <a:r>
              <a:rPr lang="nl-NL" b="1" dirty="0"/>
              <a:t>Oplossing:</a:t>
            </a:r>
            <a:r>
              <a:rPr lang="nl-NL" dirty="0"/>
              <a:t> </a:t>
            </a:r>
            <a:br>
              <a:rPr lang="nl-NL" dirty="0"/>
            </a:br>
            <a:r>
              <a:rPr lang="nl-NL" dirty="0"/>
              <a:t>Verbetering van drainage, vermijding van </a:t>
            </a:r>
            <a:r>
              <a:rPr lang="nl-NL" dirty="0" err="1"/>
              <a:t>overbewatering</a:t>
            </a:r>
            <a:r>
              <a:rPr lang="nl-NL" dirty="0"/>
              <a:t>, en gebruik van fungiciden indien nodig.</a:t>
            </a:r>
          </a:p>
        </p:txBody>
      </p:sp>
      <p:pic>
        <p:nvPicPr>
          <p:cNvPr id="5" name="Afbeelding 4">
            <a:extLst>
              <a:ext uri="{FF2B5EF4-FFF2-40B4-BE49-F238E27FC236}">
                <a16:creationId xmlns:a16="http://schemas.microsoft.com/office/drawing/2014/main" id="{BE6C3326-F18F-A78F-4143-2A0691CACD81}"/>
              </a:ext>
            </a:extLst>
          </p:cNvPr>
          <p:cNvPicPr>
            <a:picLocks noChangeAspect="1"/>
          </p:cNvPicPr>
          <p:nvPr/>
        </p:nvPicPr>
        <p:blipFill>
          <a:blip r:embed="rId2"/>
          <a:stretch>
            <a:fillRect/>
          </a:stretch>
        </p:blipFill>
        <p:spPr>
          <a:xfrm>
            <a:off x="9560879" y="113370"/>
            <a:ext cx="1895498" cy="2227966"/>
          </a:xfrm>
          <a:prstGeom prst="rect">
            <a:avLst/>
          </a:prstGeom>
        </p:spPr>
      </p:pic>
      <p:pic>
        <p:nvPicPr>
          <p:cNvPr id="7" name="Afbeelding 6">
            <a:extLst>
              <a:ext uri="{FF2B5EF4-FFF2-40B4-BE49-F238E27FC236}">
                <a16:creationId xmlns:a16="http://schemas.microsoft.com/office/drawing/2014/main" id="{5424DE4B-4904-4C05-DF1F-B27103D701C5}"/>
              </a:ext>
            </a:extLst>
          </p:cNvPr>
          <p:cNvPicPr>
            <a:picLocks noChangeAspect="1"/>
          </p:cNvPicPr>
          <p:nvPr/>
        </p:nvPicPr>
        <p:blipFill>
          <a:blip r:embed="rId3"/>
          <a:stretch>
            <a:fillRect/>
          </a:stretch>
        </p:blipFill>
        <p:spPr>
          <a:xfrm>
            <a:off x="8930939" y="4233630"/>
            <a:ext cx="3128789" cy="1701344"/>
          </a:xfrm>
          <a:prstGeom prst="rect">
            <a:avLst/>
          </a:prstGeom>
        </p:spPr>
      </p:pic>
    </p:spTree>
    <p:extLst>
      <p:ext uri="{BB962C8B-B14F-4D97-AF65-F5344CB8AC3E}">
        <p14:creationId xmlns:p14="http://schemas.microsoft.com/office/powerpoint/2010/main" val="24501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normAutofit lnSpcReduction="10000"/>
          </a:bodyPr>
          <a:lstStyle/>
          <a:p>
            <a:pPr indent="0">
              <a:buNone/>
            </a:pPr>
            <a:r>
              <a:rPr lang="nl-NL" b="1" dirty="0"/>
              <a:t>Wortelknobbelaaltjes </a:t>
            </a:r>
          </a:p>
          <a:p>
            <a:pPr indent="0">
              <a:buNone/>
            </a:pPr>
            <a:endParaRPr lang="nl-NL" b="1" dirty="0"/>
          </a:p>
          <a:p>
            <a:pPr indent="0">
              <a:buNone/>
            </a:pPr>
            <a:r>
              <a:rPr lang="nl-NL" b="1" dirty="0"/>
              <a:t>Oorzaak: </a:t>
            </a:r>
          </a:p>
          <a:p>
            <a:pPr indent="0">
              <a:buNone/>
            </a:pPr>
            <a:r>
              <a:rPr lang="nl-NL" dirty="0"/>
              <a:t>Aaltjes zoals </a:t>
            </a:r>
            <a:r>
              <a:rPr lang="nl-NL" dirty="0" err="1"/>
              <a:t>Meloidogyne</a:t>
            </a:r>
            <a:r>
              <a:rPr lang="nl-NL" dirty="0"/>
              <a:t> species.</a:t>
            </a:r>
          </a:p>
          <a:p>
            <a:pPr indent="0">
              <a:buNone/>
            </a:pPr>
            <a:endParaRPr lang="nl-NL" dirty="0"/>
          </a:p>
          <a:p>
            <a:pPr indent="0">
              <a:buNone/>
            </a:pPr>
            <a:r>
              <a:rPr lang="nl-NL" b="1" dirty="0"/>
              <a:t>Symptomen:</a:t>
            </a:r>
            <a:r>
              <a:rPr lang="nl-NL" dirty="0"/>
              <a:t> </a:t>
            </a:r>
          </a:p>
          <a:p>
            <a:pPr indent="0">
              <a:buNone/>
            </a:pPr>
            <a:r>
              <a:rPr lang="nl-NL" dirty="0"/>
              <a:t>Knobbels of gezwellen op de wortels, verminderde wortelgroei, en algemene achteruitgang van de plant.</a:t>
            </a:r>
          </a:p>
          <a:p>
            <a:pPr indent="0">
              <a:buNone/>
            </a:pPr>
            <a:endParaRPr lang="nl-NL" dirty="0"/>
          </a:p>
          <a:p>
            <a:pPr indent="0">
              <a:buNone/>
            </a:pPr>
            <a:r>
              <a:rPr lang="nl-NL" b="1" dirty="0"/>
              <a:t>Oplossing:</a:t>
            </a:r>
            <a:r>
              <a:rPr lang="nl-NL" dirty="0"/>
              <a:t> </a:t>
            </a:r>
          </a:p>
          <a:p>
            <a:pPr indent="0">
              <a:buNone/>
            </a:pPr>
            <a:r>
              <a:rPr lang="nl-NL" dirty="0"/>
              <a:t>Gewasrotatie, gebruik van resistente variëteiten, en </a:t>
            </a:r>
            <a:r>
              <a:rPr lang="nl-NL" dirty="0" err="1"/>
              <a:t>nematiciden</a:t>
            </a:r>
            <a:r>
              <a:rPr lang="nl-NL" dirty="0"/>
              <a:t> kunnen helpen bij controle.</a:t>
            </a:r>
          </a:p>
        </p:txBody>
      </p:sp>
      <p:pic>
        <p:nvPicPr>
          <p:cNvPr id="5" name="Afbeelding 4">
            <a:extLst>
              <a:ext uri="{FF2B5EF4-FFF2-40B4-BE49-F238E27FC236}">
                <a16:creationId xmlns:a16="http://schemas.microsoft.com/office/drawing/2014/main" id="{D569E5C5-6D31-FEF5-2A31-A1AEEC2DCE31}"/>
              </a:ext>
            </a:extLst>
          </p:cNvPr>
          <p:cNvPicPr>
            <a:picLocks noChangeAspect="1"/>
          </p:cNvPicPr>
          <p:nvPr/>
        </p:nvPicPr>
        <p:blipFill>
          <a:blip r:embed="rId2"/>
          <a:stretch>
            <a:fillRect/>
          </a:stretch>
        </p:blipFill>
        <p:spPr>
          <a:xfrm>
            <a:off x="8345839" y="4179714"/>
            <a:ext cx="3748396" cy="2469679"/>
          </a:xfrm>
          <a:prstGeom prst="rect">
            <a:avLst/>
          </a:prstGeom>
        </p:spPr>
      </p:pic>
      <p:pic>
        <p:nvPicPr>
          <p:cNvPr id="6" name="Afbeelding 5">
            <a:extLst>
              <a:ext uri="{FF2B5EF4-FFF2-40B4-BE49-F238E27FC236}">
                <a16:creationId xmlns:a16="http://schemas.microsoft.com/office/drawing/2014/main" id="{43B96F96-AACC-29DA-C033-038653E21789}"/>
              </a:ext>
            </a:extLst>
          </p:cNvPr>
          <p:cNvPicPr>
            <a:picLocks noChangeAspect="1"/>
          </p:cNvPicPr>
          <p:nvPr/>
        </p:nvPicPr>
        <p:blipFill>
          <a:blip r:embed="rId3"/>
          <a:stretch>
            <a:fillRect/>
          </a:stretch>
        </p:blipFill>
        <p:spPr>
          <a:xfrm>
            <a:off x="7678572" y="354751"/>
            <a:ext cx="4226855" cy="1649294"/>
          </a:xfrm>
          <a:prstGeom prst="rect">
            <a:avLst/>
          </a:prstGeom>
        </p:spPr>
      </p:pic>
    </p:spTree>
    <p:extLst>
      <p:ext uri="{BB962C8B-B14F-4D97-AF65-F5344CB8AC3E}">
        <p14:creationId xmlns:p14="http://schemas.microsoft.com/office/powerpoint/2010/main" val="39382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normAutofit lnSpcReduction="10000"/>
          </a:bodyPr>
          <a:lstStyle/>
          <a:p>
            <a:pPr indent="0">
              <a:buNone/>
            </a:pPr>
            <a:r>
              <a:rPr lang="nl-NL" b="1" dirty="0"/>
              <a:t>Fusarium wortelrot</a:t>
            </a:r>
          </a:p>
          <a:p>
            <a:pPr indent="0">
              <a:buNone/>
            </a:pPr>
            <a:r>
              <a:rPr lang="nl-NL" dirty="0"/>
              <a:t> </a:t>
            </a:r>
          </a:p>
          <a:p>
            <a:pPr indent="0">
              <a:buNone/>
            </a:pPr>
            <a:r>
              <a:rPr lang="nl-NL" b="1" dirty="0"/>
              <a:t>Oorzaak:</a:t>
            </a:r>
            <a:r>
              <a:rPr lang="nl-NL" dirty="0"/>
              <a:t> </a:t>
            </a:r>
          </a:p>
          <a:p>
            <a:pPr indent="0">
              <a:buNone/>
            </a:pPr>
            <a:r>
              <a:rPr lang="nl-NL" dirty="0"/>
              <a:t>Schimmelsoorten zoals Fusarium </a:t>
            </a:r>
            <a:r>
              <a:rPr lang="nl-NL" dirty="0" err="1"/>
              <a:t>oxysporum</a:t>
            </a:r>
            <a:r>
              <a:rPr lang="nl-NL" dirty="0"/>
              <a:t>.</a:t>
            </a:r>
          </a:p>
          <a:p>
            <a:pPr indent="0">
              <a:buNone/>
            </a:pPr>
            <a:endParaRPr lang="nl-NL" dirty="0"/>
          </a:p>
          <a:p>
            <a:pPr indent="0">
              <a:buNone/>
            </a:pPr>
            <a:r>
              <a:rPr lang="nl-NL" b="1" dirty="0"/>
              <a:t>Symptomen:</a:t>
            </a:r>
            <a:r>
              <a:rPr lang="nl-NL" dirty="0"/>
              <a:t> </a:t>
            </a:r>
          </a:p>
          <a:p>
            <a:pPr indent="0">
              <a:buNone/>
            </a:pPr>
            <a:r>
              <a:rPr lang="nl-NL" dirty="0"/>
              <a:t>Bruine of verkleurde wortels, verwelking van bladeren, en verminderde groei.</a:t>
            </a:r>
          </a:p>
          <a:p>
            <a:pPr indent="0">
              <a:buNone/>
            </a:pPr>
            <a:endParaRPr lang="nl-NL" dirty="0"/>
          </a:p>
          <a:p>
            <a:pPr indent="0">
              <a:buNone/>
            </a:pPr>
            <a:r>
              <a:rPr lang="nl-NL" b="1" dirty="0"/>
              <a:t>Oplossing: </a:t>
            </a:r>
          </a:p>
          <a:p>
            <a:pPr indent="0">
              <a:buNone/>
            </a:pPr>
            <a:r>
              <a:rPr lang="nl-NL" dirty="0"/>
              <a:t>Goede bodemventilatie, gebruik van resistentievariëteiten, en toepassing van fungiciden </a:t>
            </a:r>
          </a:p>
        </p:txBody>
      </p:sp>
      <p:pic>
        <p:nvPicPr>
          <p:cNvPr id="4" name="Afbeelding 3">
            <a:extLst>
              <a:ext uri="{FF2B5EF4-FFF2-40B4-BE49-F238E27FC236}">
                <a16:creationId xmlns:a16="http://schemas.microsoft.com/office/drawing/2014/main" id="{5B1FD0DD-B69A-59C9-4197-308A20078977}"/>
              </a:ext>
            </a:extLst>
          </p:cNvPr>
          <p:cNvPicPr>
            <a:picLocks noChangeAspect="1"/>
          </p:cNvPicPr>
          <p:nvPr/>
        </p:nvPicPr>
        <p:blipFill>
          <a:blip r:embed="rId2"/>
          <a:stretch>
            <a:fillRect/>
          </a:stretch>
        </p:blipFill>
        <p:spPr>
          <a:xfrm>
            <a:off x="9173742" y="4324260"/>
            <a:ext cx="2143125" cy="2143125"/>
          </a:xfrm>
          <a:prstGeom prst="rect">
            <a:avLst/>
          </a:prstGeom>
        </p:spPr>
      </p:pic>
    </p:spTree>
    <p:extLst>
      <p:ext uri="{BB962C8B-B14F-4D97-AF65-F5344CB8AC3E}">
        <p14:creationId xmlns:p14="http://schemas.microsoft.com/office/powerpoint/2010/main" val="40968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723471"/>
            <a:ext cx="7740000" cy="4351338"/>
          </a:xfrm>
        </p:spPr>
        <p:txBody>
          <a:bodyPr>
            <a:normAutofit lnSpcReduction="10000"/>
          </a:bodyPr>
          <a:lstStyle/>
          <a:p>
            <a:pPr indent="0">
              <a:buNone/>
            </a:pPr>
            <a:r>
              <a:rPr lang="nl-NL" b="1" dirty="0" err="1"/>
              <a:t>Verticillium</a:t>
            </a:r>
            <a:r>
              <a:rPr lang="nl-NL" b="1" dirty="0"/>
              <a:t> wortelrot </a:t>
            </a:r>
          </a:p>
          <a:p>
            <a:pPr indent="0">
              <a:buNone/>
            </a:pPr>
            <a:endParaRPr lang="nl-NL" dirty="0"/>
          </a:p>
          <a:p>
            <a:pPr indent="0">
              <a:buNone/>
            </a:pPr>
            <a:r>
              <a:rPr lang="nl-NL" b="1" dirty="0"/>
              <a:t>Oorzaak:</a:t>
            </a:r>
          </a:p>
          <a:p>
            <a:pPr indent="0">
              <a:buNone/>
            </a:pPr>
            <a:r>
              <a:rPr lang="nl-NL" dirty="0"/>
              <a:t>Schimmelsoorten zoals </a:t>
            </a:r>
            <a:r>
              <a:rPr lang="nl-NL" dirty="0" err="1"/>
              <a:t>Verticillium</a:t>
            </a:r>
            <a:r>
              <a:rPr lang="nl-NL" dirty="0"/>
              <a:t> </a:t>
            </a:r>
            <a:r>
              <a:rPr lang="nl-NL" dirty="0" err="1"/>
              <a:t>dahliae</a:t>
            </a:r>
            <a:r>
              <a:rPr lang="nl-NL" dirty="0"/>
              <a:t> en </a:t>
            </a:r>
            <a:r>
              <a:rPr lang="nl-NL" dirty="0" err="1"/>
              <a:t>Verticillium</a:t>
            </a:r>
            <a:r>
              <a:rPr lang="nl-NL" dirty="0"/>
              <a:t> </a:t>
            </a:r>
            <a:r>
              <a:rPr lang="nl-NL" dirty="0" err="1"/>
              <a:t>albo-atrum</a:t>
            </a:r>
            <a:r>
              <a:rPr lang="nl-NL" dirty="0"/>
              <a:t>.</a:t>
            </a:r>
          </a:p>
          <a:p>
            <a:pPr indent="0">
              <a:buNone/>
            </a:pPr>
            <a:endParaRPr lang="nl-NL" dirty="0"/>
          </a:p>
          <a:p>
            <a:pPr indent="0">
              <a:buNone/>
            </a:pPr>
            <a:r>
              <a:rPr lang="nl-NL" b="1" dirty="0"/>
              <a:t>Symptomen: </a:t>
            </a:r>
          </a:p>
          <a:p>
            <a:pPr indent="0">
              <a:buNone/>
            </a:pPr>
            <a:r>
              <a:rPr lang="nl-NL" dirty="0"/>
              <a:t>Verwarring van bladeren, vergeling, en afsterving van takken, met wortelproblemen als gevolg.</a:t>
            </a:r>
          </a:p>
          <a:p>
            <a:pPr indent="0">
              <a:buNone/>
            </a:pPr>
            <a:endParaRPr lang="nl-NL" dirty="0"/>
          </a:p>
          <a:p>
            <a:pPr indent="0">
              <a:buNone/>
            </a:pPr>
            <a:r>
              <a:rPr lang="nl-NL" b="1" dirty="0"/>
              <a:t>Oplossing:</a:t>
            </a:r>
            <a:r>
              <a:rPr lang="nl-NL" dirty="0"/>
              <a:t> </a:t>
            </a:r>
          </a:p>
          <a:p>
            <a:pPr indent="0">
              <a:buNone/>
            </a:pPr>
            <a:r>
              <a:rPr lang="nl-NL" dirty="0"/>
              <a:t>Gewasrotatie en het gebruik van resistente rassen kunnen helpen</a:t>
            </a:r>
          </a:p>
        </p:txBody>
      </p:sp>
      <p:pic>
        <p:nvPicPr>
          <p:cNvPr id="5" name="Afbeelding 4">
            <a:extLst>
              <a:ext uri="{FF2B5EF4-FFF2-40B4-BE49-F238E27FC236}">
                <a16:creationId xmlns:a16="http://schemas.microsoft.com/office/drawing/2014/main" id="{0A885507-39FD-D3B1-5B45-44D53783B2BB}"/>
              </a:ext>
            </a:extLst>
          </p:cNvPr>
          <p:cNvPicPr>
            <a:picLocks noChangeAspect="1"/>
          </p:cNvPicPr>
          <p:nvPr/>
        </p:nvPicPr>
        <p:blipFill>
          <a:blip r:embed="rId2"/>
          <a:stretch>
            <a:fillRect/>
          </a:stretch>
        </p:blipFill>
        <p:spPr>
          <a:xfrm>
            <a:off x="9343513" y="3899140"/>
            <a:ext cx="1933694" cy="2770746"/>
          </a:xfrm>
          <a:prstGeom prst="rect">
            <a:avLst/>
          </a:prstGeom>
        </p:spPr>
      </p:pic>
    </p:spTree>
    <p:extLst>
      <p:ext uri="{BB962C8B-B14F-4D97-AF65-F5344CB8AC3E}">
        <p14:creationId xmlns:p14="http://schemas.microsoft.com/office/powerpoint/2010/main" val="23954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656000"/>
            <a:ext cx="7740000" cy="4351338"/>
          </a:xfrm>
        </p:spPr>
        <p:txBody>
          <a:bodyPr>
            <a:normAutofit lnSpcReduction="10000"/>
          </a:bodyPr>
          <a:lstStyle/>
          <a:p>
            <a:pPr indent="0">
              <a:buNone/>
            </a:pPr>
            <a:r>
              <a:rPr lang="nl-NL" b="1" dirty="0"/>
              <a:t>Bacteriële Wortelrot </a:t>
            </a:r>
          </a:p>
          <a:p>
            <a:pPr indent="0">
              <a:buNone/>
            </a:pPr>
            <a:endParaRPr lang="nl-NL" b="1" dirty="0"/>
          </a:p>
          <a:p>
            <a:pPr indent="0">
              <a:buNone/>
            </a:pPr>
            <a:r>
              <a:rPr lang="nl-NL" b="1" dirty="0"/>
              <a:t>Oorzaak</a:t>
            </a:r>
            <a:r>
              <a:rPr lang="nl-NL" dirty="0"/>
              <a:t>: </a:t>
            </a:r>
            <a:br>
              <a:rPr lang="nl-NL" dirty="0"/>
            </a:br>
            <a:r>
              <a:rPr lang="nl-NL" dirty="0"/>
              <a:t>Bacteriën zoals </a:t>
            </a:r>
            <a:r>
              <a:rPr lang="nl-NL" i="1" dirty="0" err="1"/>
              <a:t>Erwinia</a:t>
            </a:r>
            <a:r>
              <a:rPr lang="nl-NL" dirty="0"/>
              <a:t> en </a:t>
            </a:r>
            <a:r>
              <a:rPr lang="nl-NL" i="1" dirty="0"/>
              <a:t>Pseudomonas</a:t>
            </a:r>
            <a:r>
              <a:rPr lang="nl-NL" dirty="0"/>
              <a:t> species.</a:t>
            </a:r>
          </a:p>
          <a:p>
            <a:pPr indent="0">
              <a:buNone/>
            </a:pPr>
            <a:endParaRPr lang="nl-NL" dirty="0"/>
          </a:p>
          <a:p>
            <a:pPr indent="0">
              <a:buNone/>
            </a:pPr>
            <a:r>
              <a:rPr lang="nl-NL" b="1" dirty="0"/>
              <a:t>Symptomen</a:t>
            </a:r>
            <a:r>
              <a:rPr lang="nl-NL" dirty="0"/>
              <a:t>: </a:t>
            </a:r>
            <a:br>
              <a:rPr lang="nl-NL" dirty="0"/>
            </a:br>
            <a:r>
              <a:rPr lang="nl-NL" dirty="0"/>
              <a:t>Zwarte, verwelkte wortels, rotte geur, en afname van plantengroei.</a:t>
            </a:r>
          </a:p>
          <a:p>
            <a:pPr indent="0">
              <a:buNone/>
            </a:pPr>
            <a:endParaRPr lang="nl-NL" dirty="0"/>
          </a:p>
          <a:p>
            <a:pPr indent="0">
              <a:buNone/>
            </a:pPr>
            <a:r>
              <a:rPr lang="nl-NL" b="1" dirty="0"/>
              <a:t>Oplossing</a:t>
            </a:r>
            <a:r>
              <a:rPr lang="nl-NL" dirty="0"/>
              <a:t>: </a:t>
            </a:r>
            <a:br>
              <a:rPr lang="nl-NL" dirty="0"/>
            </a:br>
            <a:r>
              <a:rPr lang="nl-NL" dirty="0"/>
              <a:t>Verbeteren van drainage en het gebruik van bacteriedodende middelen kunnen helpen bij de beheersing.</a:t>
            </a:r>
          </a:p>
          <a:p>
            <a:endParaRPr lang="nl-NL" dirty="0"/>
          </a:p>
        </p:txBody>
      </p:sp>
      <p:pic>
        <p:nvPicPr>
          <p:cNvPr id="5" name="Afbeelding 4">
            <a:extLst>
              <a:ext uri="{FF2B5EF4-FFF2-40B4-BE49-F238E27FC236}">
                <a16:creationId xmlns:a16="http://schemas.microsoft.com/office/drawing/2014/main" id="{8F1B9D1B-23D4-271E-9C74-1F2BC65C9904}"/>
              </a:ext>
            </a:extLst>
          </p:cNvPr>
          <p:cNvPicPr>
            <a:picLocks noChangeAspect="1"/>
          </p:cNvPicPr>
          <p:nvPr/>
        </p:nvPicPr>
        <p:blipFill>
          <a:blip r:embed="rId2"/>
          <a:stretch>
            <a:fillRect/>
          </a:stretch>
        </p:blipFill>
        <p:spPr>
          <a:xfrm>
            <a:off x="8308615" y="4373051"/>
            <a:ext cx="3207650" cy="1827566"/>
          </a:xfrm>
          <a:prstGeom prst="rect">
            <a:avLst/>
          </a:prstGeom>
        </p:spPr>
      </p:pic>
    </p:spTree>
    <p:extLst>
      <p:ext uri="{BB962C8B-B14F-4D97-AF65-F5344CB8AC3E}">
        <p14:creationId xmlns:p14="http://schemas.microsoft.com/office/powerpoint/2010/main" val="93386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Wat doen we vandaag?</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marL="342900" indent="-342900">
              <a:defRPr/>
            </a:pPr>
            <a:r>
              <a:rPr lang="nl-NL" dirty="0"/>
              <a:t>Herhaling les 2, de cel</a:t>
            </a:r>
          </a:p>
          <a:p>
            <a:pPr marL="342900" indent="-342900">
              <a:defRPr/>
            </a:pPr>
            <a:r>
              <a:rPr lang="nl-NL" dirty="0"/>
              <a:t>Wat is de functie van wortels?</a:t>
            </a:r>
          </a:p>
          <a:p>
            <a:pPr marL="342900" indent="-342900">
              <a:defRPr/>
            </a:pPr>
            <a:r>
              <a:rPr lang="nl-NL" dirty="0"/>
              <a:t>Verschillende soorten wortels</a:t>
            </a:r>
          </a:p>
          <a:p>
            <a:pPr marL="342900" indent="-342900">
              <a:defRPr/>
            </a:pPr>
            <a:r>
              <a:rPr lang="nl-NL" dirty="0"/>
              <a:t>Werking van wortels</a:t>
            </a:r>
          </a:p>
          <a:p>
            <a:pPr marL="342900" indent="-342900">
              <a:defRPr/>
            </a:pPr>
            <a:r>
              <a:rPr lang="nl-NL" dirty="0" err="1"/>
              <a:t>Mycorrhyza</a:t>
            </a:r>
            <a:endParaRPr lang="nl-NL" dirty="0"/>
          </a:p>
          <a:p>
            <a:pPr marL="342900" indent="-342900">
              <a:defRPr/>
            </a:pPr>
            <a:r>
              <a:rPr lang="nl-NL" dirty="0"/>
              <a:t>Zuurstof en wortels</a:t>
            </a:r>
          </a:p>
          <a:p>
            <a:pPr marL="342900" indent="-342900">
              <a:defRPr/>
            </a:pPr>
            <a:r>
              <a:rPr lang="nl-NL" dirty="0"/>
              <a:t>Wortelziekte</a:t>
            </a:r>
          </a:p>
          <a:p>
            <a:pPr marL="342900" indent="-342900">
              <a:defRPr/>
            </a:pPr>
            <a:r>
              <a:rPr lang="nl-NL" dirty="0"/>
              <a:t>De stengel</a:t>
            </a:r>
          </a:p>
        </p:txBody>
      </p:sp>
      <p:pic>
        <p:nvPicPr>
          <p:cNvPr id="2" name="Afbeelding 1">
            <a:extLst>
              <a:ext uri="{FF2B5EF4-FFF2-40B4-BE49-F238E27FC236}">
                <a16:creationId xmlns:a16="http://schemas.microsoft.com/office/drawing/2014/main" id="{DD58D512-1F03-6297-A537-590A665420BE}"/>
              </a:ext>
            </a:extLst>
          </p:cNvPr>
          <p:cNvPicPr>
            <a:picLocks noChangeAspect="1"/>
          </p:cNvPicPr>
          <p:nvPr/>
        </p:nvPicPr>
        <p:blipFill>
          <a:blip r:embed="rId3"/>
          <a:stretch>
            <a:fillRect/>
          </a:stretch>
        </p:blipFill>
        <p:spPr>
          <a:xfrm>
            <a:off x="5821407" y="3118930"/>
            <a:ext cx="4029805" cy="3609145"/>
          </a:xfrm>
          <a:prstGeom prst="rect">
            <a:avLst/>
          </a:prstGeom>
        </p:spPr>
      </p:pic>
    </p:spTree>
    <p:extLst>
      <p:ext uri="{BB962C8B-B14F-4D97-AF65-F5344CB8AC3E}">
        <p14:creationId xmlns:p14="http://schemas.microsoft.com/office/powerpoint/2010/main" val="411431077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7740000" cy="4351338"/>
          </a:xfrm>
        </p:spPr>
        <p:txBody>
          <a:bodyPr>
            <a:normAutofit lnSpcReduction="10000"/>
          </a:bodyPr>
          <a:lstStyle/>
          <a:p>
            <a:pPr indent="0">
              <a:buNone/>
            </a:pPr>
            <a:r>
              <a:rPr lang="nl-NL" dirty="0"/>
              <a:t>“Crazy </a:t>
            </a:r>
            <a:r>
              <a:rPr lang="nl-NL" dirty="0" err="1"/>
              <a:t>roots</a:t>
            </a:r>
            <a:r>
              <a:rPr lang="nl-NL" dirty="0"/>
              <a:t>" verwijst niet naar een specifieke wetenschappelijk erkende wortelziekte, maar het is een term die in sommige tuinbouwkringen of informele contexten wordt gebruikt om een kenmerkende aandoening van wortels te beschrijven waarbij de wortels zich op een ongebruikelijke en verwarde manier ontwikkelen. </a:t>
            </a:r>
            <a:br>
              <a:rPr lang="nl-NL" dirty="0"/>
            </a:br>
            <a:endParaRPr lang="nl-NL" dirty="0"/>
          </a:p>
          <a:p>
            <a:pPr indent="0">
              <a:buNone/>
            </a:pPr>
            <a:r>
              <a:rPr lang="nl-NL" dirty="0"/>
              <a:t>Dit kan verschillende oorzaken hebben en kan een indicatie zijn van diverse problemen. Hier zijn enkele mogelijke oorzaken en gerelateerde aandoeningen die de symptomen van "crazy </a:t>
            </a:r>
            <a:r>
              <a:rPr lang="nl-NL" dirty="0" err="1"/>
              <a:t>roots</a:t>
            </a:r>
            <a:r>
              <a:rPr lang="nl-NL" dirty="0"/>
              <a:t>" kunnen veroorzaken </a:t>
            </a:r>
          </a:p>
        </p:txBody>
      </p:sp>
      <p:pic>
        <p:nvPicPr>
          <p:cNvPr id="5" name="Afbeelding 4">
            <a:extLst>
              <a:ext uri="{FF2B5EF4-FFF2-40B4-BE49-F238E27FC236}">
                <a16:creationId xmlns:a16="http://schemas.microsoft.com/office/drawing/2014/main" id="{24FFB77E-08C0-FB01-AACF-E38C528D4AAF}"/>
              </a:ext>
            </a:extLst>
          </p:cNvPr>
          <p:cNvPicPr>
            <a:picLocks noChangeAspect="1"/>
          </p:cNvPicPr>
          <p:nvPr/>
        </p:nvPicPr>
        <p:blipFill>
          <a:blip r:embed="rId2"/>
          <a:stretch>
            <a:fillRect/>
          </a:stretch>
        </p:blipFill>
        <p:spPr>
          <a:xfrm>
            <a:off x="9273240" y="297645"/>
            <a:ext cx="2559096" cy="2905478"/>
          </a:xfrm>
          <a:prstGeom prst="rect">
            <a:avLst/>
          </a:prstGeom>
        </p:spPr>
      </p:pic>
    </p:spTree>
    <p:extLst>
      <p:ext uri="{BB962C8B-B14F-4D97-AF65-F5344CB8AC3E}">
        <p14:creationId xmlns:p14="http://schemas.microsoft.com/office/powerpoint/2010/main" val="274921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a:xfrm>
            <a:off x="642680" y="88592"/>
            <a:ext cx="9036000" cy="1080000"/>
          </a:xfrm>
        </p:spPr>
        <p:txBody>
          <a:bodyPr/>
          <a:lstStyle/>
          <a:p>
            <a:r>
              <a:rPr lang="nl-NL" dirty="0"/>
              <a:t>Wortelziektes</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1371600"/>
            <a:ext cx="7740000" cy="5331125"/>
          </a:xfrm>
        </p:spPr>
        <p:txBody>
          <a:bodyPr>
            <a:normAutofit fontScale="62500" lnSpcReduction="20000"/>
          </a:bodyPr>
          <a:lstStyle/>
          <a:p>
            <a:r>
              <a:rPr lang="nl-NL" b="1" dirty="0"/>
              <a:t>Wortelaaltjes (Nematoden)</a:t>
            </a:r>
            <a:r>
              <a:rPr lang="nl-NL" dirty="0"/>
              <a:t>:</a:t>
            </a:r>
          </a:p>
          <a:p>
            <a:pPr marL="800100" lvl="1" indent="-342900">
              <a:buFont typeface="Arial" panose="020B0604020202020204" pitchFamily="34" charset="0"/>
              <a:buChar char="•"/>
            </a:pPr>
            <a:r>
              <a:rPr lang="nl-NL" dirty="0"/>
              <a:t>Symptomen: Wortels kunnen gezwollen, verdraaid, en ongebruikelijk vertakt zijn</a:t>
            </a:r>
          </a:p>
          <a:p>
            <a:pPr marL="800100" lvl="1" indent="-342900">
              <a:buFont typeface="Arial" panose="020B0604020202020204" pitchFamily="34" charset="0"/>
              <a:buChar char="•"/>
            </a:pPr>
            <a:endParaRPr lang="nl-NL" dirty="0"/>
          </a:p>
          <a:p>
            <a:r>
              <a:rPr lang="nl-NL" b="1" dirty="0"/>
              <a:t>Wortelrot door Schimmels</a:t>
            </a:r>
            <a:r>
              <a:rPr lang="nl-NL" dirty="0"/>
              <a:t>:</a:t>
            </a:r>
          </a:p>
          <a:p>
            <a:pPr marL="800100" lvl="1" indent="-342900">
              <a:buFont typeface="Arial" panose="020B0604020202020204" pitchFamily="34" charset="0"/>
              <a:buChar char="•"/>
            </a:pPr>
            <a:r>
              <a:rPr lang="nl-NL" dirty="0"/>
              <a:t>Symptomen: Schimmelinfecties zoals die veroorzaakt door </a:t>
            </a:r>
            <a:r>
              <a:rPr lang="nl-NL" i="1" dirty="0" err="1"/>
              <a:t>Rhizoctonia</a:t>
            </a:r>
            <a:r>
              <a:rPr lang="nl-NL" dirty="0"/>
              <a:t>, </a:t>
            </a:r>
            <a:r>
              <a:rPr lang="nl-NL" i="1" dirty="0" err="1"/>
              <a:t>Pythium</a:t>
            </a:r>
            <a:r>
              <a:rPr lang="nl-NL" dirty="0"/>
              <a:t>, of </a:t>
            </a:r>
            <a:r>
              <a:rPr lang="nl-NL" i="1" dirty="0"/>
              <a:t>Fusarium</a:t>
            </a:r>
            <a:r>
              <a:rPr lang="nl-NL" dirty="0"/>
              <a:t> kunnen leiden tot ongebruikelijke wortelgroei, waaronder verwarde of </a:t>
            </a:r>
            <a:r>
              <a:rPr lang="nl-NL" dirty="0" err="1"/>
              <a:t>knobbige</a:t>
            </a:r>
            <a:r>
              <a:rPr lang="nl-NL" dirty="0"/>
              <a:t> wortels</a:t>
            </a:r>
          </a:p>
          <a:p>
            <a:pPr marL="457200" lvl="1"/>
            <a:r>
              <a:rPr lang="nl-NL" dirty="0"/>
              <a:t>.</a:t>
            </a:r>
          </a:p>
          <a:p>
            <a:r>
              <a:rPr lang="nl-NL" b="1" dirty="0"/>
              <a:t>Verminderde Bodemstructuur</a:t>
            </a:r>
            <a:r>
              <a:rPr lang="nl-NL" dirty="0"/>
              <a:t>:</a:t>
            </a:r>
          </a:p>
          <a:p>
            <a:pPr marL="800100" lvl="1" indent="-342900">
              <a:buFont typeface="Arial" panose="020B0604020202020204" pitchFamily="34" charset="0"/>
              <a:buChar char="•"/>
            </a:pPr>
            <a:r>
              <a:rPr lang="nl-NL" dirty="0"/>
              <a:t>Symptomen: Slechte bodemstructuur, zoals verdichte of zwaar verstopte bodems, kan leiden tot wortelproblemen, waaronder ongebruikelijke wortelgroei</a:t>
            </a:r>
          </a:p>
          <a:p>
            <a:pPr marL="800100" lvl="1" indent="-342900">
              <a:buFont typeface="Arial" panose="020B0604020202020204" pitchFamily="34" charset="0"/>
              <a:buChar char="•"/>
            </a:pPr>
            <a:endParaRPr lang="nl-NL" dirty="0"/>
          </a:p>
          <a:p>
            <a:r>
              <a:rPr lang="nl-NL" b="1" dirty="0"/>
              <a:t>Onjuiste Watergift</a:t>
            </a:r>
            <a:r>
              <a:rPr lang="nl-NL" dirty="0"/>
              <a:t>:</a:t>
            </a:r>
          </a:p>
          <a:p>
            <a:pPr marL="800100" lvl="1" indent="-342900">
              <a:buFont typeface="Arial" panose="020B0604020202020204" pitchFamily="34" charset="0"/>
              <a:buChar char="•"/>
            </a:pPr>
            <a:r>
              <a:rPr lang="nl-NL" dirty="0"/>
              <a:t>Symptomen: </a:t>
            </a:r>
            <a:r>
              <a:rPr lang="nl-NL" dirty="0" err="1"/>
              <a:t>Overbewatering</a:t>
            </a:r>
            <a:r>
              <a:rPr lang="nl-NL" dirty="0"/>
              <a:t> of onvoldoende water kan leiden tot wortelproblemen, waaronder ongebruikelijke groei of rot.</a:t>
            </a:r>
          </a:p>
          <a:p>
            <a:pPr marL="800100" lvl="1" indent="-342900">
              <a:buFont typeface="Arial" panose="020B0604020202020204" pitchFamily="34" charset="0"/>
              <a:buChar char="•"/>
            </a:pPr>
            <a:endParaRPr lang="nl-NL" dirty="0"/>
          </a:p>
          <a:p>
            <a:r>
              <a:rPr lang="nl-NL" b="1" dirty="0"/>
              <a:t>Voedingsstoffen</a:t>
            </a:r>
            <a:r>
              <a:rPr lang="nl-NL" dirty="0"/>
              <a:t>:</a:t>
            </a:r>
          </a:p>
          <a:p>
            <a:pPr marL="800100" lvl="1" indent="-342900">
              <a:buFont typeface="Arial" panose="020B0604020202020204" pitchFamily="34" charset="0"/>
              <a:buChar char="•"/>
            </a:pPr>
            <a:r>
              <a:rPr lang="nl-NL" dirty="0"/>
              <a:t>Symptomen: Gebrek aan of onbalans van voedingsstoffen kan leiden tot abnormale wortelgroei en ontwikkeling.</a:t>
            </a:r>
          </a:p>
          <a:p>
            <a:pPr marL="457200" lvl="1"/>
            <a:endParaRPr lang="nl-NL" dirty="0"/>
          </a:p>
          <a:p>
            <a:r>
              <a:rPr lang="nl-NL" b="1" dirty="0"/>
              <a:t>Chemische oorzaak</a:t>
            </a:r>
            <a:r>
              <a:rPr lang="nl-NL" dirty="0"/>
              <a:t>:</a:t>
            </a:r>
          </a:p>
          <a:p>
            <a:pPr marL="800100" lvl="1" indent="-342900">
              <a:buFont typeface="Arial" panose="020B0604020202020204" pitchFamily="34" charset="0"/>
              <a:buChar char="•"/>
            </a:pPr>
            <a:r>
              <a:rPr lang="nl-NL" dirty="0"/>
              <a:t>Symptomen: Schade door herbiciden of andere chemicaliën kan leiden tot abnormale wortelgroei.</a:t>
            </a:r>
          </a:p>
          <a:p>
            <a:pPr marL="800100" lvl="1" indent="-342900">
              <a:buFont typeface="Arial" panose="020B0604020202020204" pitchFamily="34" charset="0"/>
              <a:buChar char="•"/>
            </a:pPr>
            <a:endParaRPr lang="nl-NL" dirty="0"/>
          </a:p>
          <a:p>
            <a:r>
              <a:rPr lang="nl-NL" b="1" dirty="0"/>
              <a:t>Genetische oorzaak</a:t>
            </a:r>
            <a:r>
              <a:rPr lang="nl-NL" dirty="0"/>
              <a:t>:</a:t>
            </a:r>
          </a:p>
          <a:p>
            <a:pPr marL="800100" lvl="1" indent="-342900">
              <a:buFont typeface="Arial" panose="020B0604020202020204" pitchFamily="34" charset="0"/>
              <a:buChar char="•"/>
            </a:pPr>
            <a:r>
              <a:rPr lang="nl-NL" dirty="0"/>
              <a:t>Symptomen: Sommige planten kunnen genetische aanleg hebben voor ongebruikelijke wortelgroei.</a:t>
            </a:r>
          </a:p>
          <a:p>
            <a:endParaRPr lang="nl-NL" dirty="0"/>
          </a:p>
        </p:txBody>
      </p:sp>
      <p:pic>
        <p:nvPicPr>
          <p:cNvPr id="5" name="Afbeelding 4">
            <a:extLst>
              <a:ext uri="{FF2B5EF4-FFF2-40B4-BE49-F238E27FC236}">
                <a16:creationId xmlns:a16="http://schemas.microsoft.com/office/drawing/2014/main" id="{02491097-DA45-9EFD-4863-35D3591A0465}"/>
              </a:ext>
            </a:extLst>
          </p:cNvPr>
          <p:cNvPicPr>
            <a:picLocks noChangeAspect="1"/>
          </p:cNvPicPr>
          <p:nvPr/>
        </p:nvPicPr>
        <p:blipFill>
          <a:blip r:embed="rId2"/>
          <a:stretch>
            <a:fillRect/>
          </a:stretch>
        </p:blipFill>
        <p:spPr>
          <a:xfrm>
            <a:off x="9678680" y="785897"/>
            <a:ext cx="1757320" cy="2173624"/>
          </a:xfrm>
          <a:prstGeom prst="rect">
            <a:avLst/>
          </a:prstGeom>
        </p:spPr>
      </p:pic>
      <p:pic>
        <p:nvPicPr>
          <p:cNvPr id="7" name="Afbeelding 6">
            <a:extLst>
              <a:ext uri="{FF2B5EF4-FFF2-40B4-BE49-F238E27FC236}">
                <a16:creationId xmlns:a16="http://schemas.microsoft.com/office/drawing/2014/main" id="{1BBDE82C-8ED8-A7D0-F49D-00D9DBE70B54}"/>
              </a:ext>
            </a:extLst>
          </p:cNvPr>
          <p:cNvPicPr>
            <a:picLocks noChangeAspect="1"/>
          </p:cNvPicPr>
          <p:nvPr/>
        </p:nvPicPr>
        <p:blipFill>
          <a:blip r:embed="rId3"/>
          <a:stretch>
            <a:fillRect/>
          </a:stretch>
        </p:blipFill>
        <p:spPr>
          <a:xfrm>
            <a:off x="8359102" y="4185887"/>
            <a:ext cx="3415956" cy="2216691"/>
          </a:xfrm>
          <a:prstGeom prst="rect">
            <a:avLst/>
          </a:prstGeom>
        </p:spPr>
      </p:pic>
    </p:spTree>
    <p:extLst>
      <p:ext uri="{BB962C8B-B14F-4D97-AF65-F5344CB8AC3E}">
        <p14:creationId xmlns:p14="http://schemas.microsoft.com/office/powerpoint/2010/main" val="3390707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De functie van de stengel</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pPr>
            <a:r>
              <a:rPr lang="nl-NL" dirty="0"/>
              <a:t>De stengel van een plant heeft verschillende belangrijke functies:</a:t>
            </a:r>
          </a:p>
          <a:p>
            <a:pPr indent="0">
              <a:buNone/>
            </a:pPr>
            <a:endParaRPr lang="nl-NL" dirty="0"/>
          </a:p>
          <a:p>
            <a:r>
              <a:rPr lang="nl-NL" b="1" i="1" dirty="0"/>
              <a:t>Ondersteuning en structuur</a:t>
            </a:r>
            <a:endParaRPr lang="nl-NL" i="1" dirty="0"/>
          </a:p>
          <a:p>
            <a:r>
              <a:rPr lang="nl-NL" b="1" i="1" dirty="0"/>
              <a:t>Transport van water en voedingsstoffen</a:t>
            </a:r>
            <a:r>
              <a:rPr lang="nl-NL" i="1" dirty="0"/>
              <a:t> </a:t>
            </a:r>
          </a:p>
          <a:p>
            <a:r>
              <a:rPr lang="nl-NL" b="1" i="1" dirty="0"/>
              <a:t>Opslag van voedingsstoffen</a:t>
            </a:r>
            <a:endParaRPr lang="nl-NL" i="1" dirty="0"/>
          </a:p>
          <a:p>
            <a:r>
              <a:rPr lang="nl-NL" b="1" i="1" dirty="0"/>
              <a:t>Groei en voortplanting</a:t>
            </a:r>
            <a:endParaRPr lang="nl-NL" i="1" dirty="0"/>
          </a:p>
          <a:p>
            <a:r>
              <a:rPr lang="nl-NL" b="1" i="1" dirty="0"/>
              <a:t>Transport </a:t>
            </a:r>
            <a:r>
              <a:rPr lang="nl-NL" b="1" i="1"/>
              <a:t>van signalen</a:t>
            </a:r>
            <a:endParaRPr lang="nl-NL" dirty="0"/>
          </a:p>
          <a:p>
            <a:pPr indent="0">
              <a:buNone/>
              <a:defRPr/>
            </a:pPr>
            <a:endParaRPr lang="nl-NL" dirty="0"/>
          </a:p>
        </p:txBody>
      </p:sp>
      <p:pic>
        <p:nvPicPr>
          <p:cNvPr id="3" name="Afbeelding 2">
            <a:extLst>
              <a:ext uri="{FF2B5EF4-FFF2-40B4-BE49-F238E27FC236}">
                <a16:creationId xmlns:a16="http://schemas.microsoft.com/office/drawing/2014/main" id="{74297D4B-DC4D-728B-0C8D-A28670450B7E}"/>
              </a:ext>
            </a:extLst>
          </p:cNvPr>
          <p:cNvPicPr>
            <a:picLocks noChangeAspect="1"/>
          </p:cNvPicPr>
          <p:nvPr/>
        </p:nvPicPr>
        <p:blipFill>
          <a:blip r:embed="rId3"/>
          <a:stretch>
            <a:fillRect/>
          </a:stretch>
        </p:blipFill>
        <p:spPr>
          <a:xfrm>
            <a:off x="7555071" y="3864077"/>
            <a:ext cx="4636929" cy="2993923"/>
          </a:xfrm>
          <a:prstGeom prst="rect">
            <a:avLst/>
          </a:prstGeom>
        </p:spPr>
      </p:pic>
    </p:spTree>
    <p:extLst>
      <p:ext uri="{BB962C8B-B14F-4D97-AF65-F5344CB8AC3E}">
        <p14:creationId xmlns:p14="http://schemas.microsoft.com/office/powerpoint/2010/main" val="31050344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animEffect transition="in" filter="fade">
                                      <p:cBhvr>
                                        <p:cTn id="14" dur="1000"/>
                                        <p:tgtEl>
                                          <p:spTgt spid="7171">
                                            <p:txEl>
                                              <p:pRg st="2" end="2"/>
                                            </p:txEl>
                                          </p:spTgt>
                                        </p:tgtEl>
                                      </p:cBhvr>
                                    </p:animEffect>
                                    <p:anim calcmode="lin" valueType="num">
                                      <p:cBhvr>
                                        <p:cTn id="15"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fade">
                                      <p:cBhvr>
                                        <p:cTn id="21" dur="1000"/>
                                        <p:tgtEl>
                                          <p:spTgt spid="7171">
                                            <p:txEl>
                                              <p:pRg st="3" end="3"/>
                                            </p:txEl>
                                          </p:spTgt>
                                        </p:tgtEl>
                                      </p:cBhvr>
                                    </p:animEffect>
                                    <p:anim calcmode="lin" valueType="num">
                                      <p:cBhvr>
                                        <p:cTn id="22"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Effect transition="in" filter="fade">
                                      <p:cBhvr>
                                        <p:cTn id="28" dur="1000"/>
                                        <p:tgtEl>
                                          <p:spTgt spid="7171">
                                            <p:txEl>
                                              <p:pRg st="4" end="4"/>
                                            </p:txEl>
                                          </p:spTgt>
                                        </p:tgtEl>
                                      </p:cBhvr>
                                    </p:animEffect>
                                    <p:anim calcmode="lin" valueType="num">
                                      <p:cBhvr>
                                        <p:cTn id="29"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171">
                                            <p:txEl>
                                              <p:pRg st="5" end="5"/>
                                            </p:txEl>
                                          </p:spTgt>
                                        </p:tgtEl>
                                        <p:attrNameLst>
                                          <p:attrName>style.visibility</p:attrName>
                                        </p:attrNameLst>
                                      </p:cBhvr>
                                      <p:to>
                                        <p:strVal val="visible"/>
                                      </p:to>
                                    </p:set>
                                    <p:animEffect transition="in" filter="fade">
                                      <p:cBhvr>
                                        <p:cTn id="35" dur="1000"/>
                                        <p:tgtEl>
                                          <p:spTgt spid="7171">
                                            <p:txEl>
                                              <p:pRg st="5" end="5"/>
                                            </p:txEl>
                                          </p:spTgt>
                                        </p:tgtEl>
                                      </p:cBhvr>
                                    </p:animEffect>
                                    <p:anim calcmode="lin" valueType="num">
                                      <p:cBhvr>
                                        <p:cTn id="36"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171">
                                            <p:txEl>
                                              <p:pRg st="6" end="6"/>
                                            </p:txEl>
                                          </p:spTgt>
                                        </p:tgtEl>
                                        <p:attrNameLst>
                                          <p:attrName>style.visibility</p:attrName>
                                        </p:attrNameLst>
                                      </p:cBhvr>
                                      <p:to>
                                        <p:strVal val="visible"/>
                                      </p:to>
                                    </p:set>
                                    <p:animEffect transition="in" filter="fade">
                                      <p:cBhvr>
                                        <p:cTn id="42" dur="1000"/>
                                        <p:tgtEl>
                                          <p:spTgt spid="7171">
                                            <p:txEl>
                                              <p:pRg st="6" end="6"/>
                                            </p:txEl>
                                          </p:spTgt>
                                        </p:tgtEl>
                                      </p:cBhvr>
                                    </p:animEffect>
                                    <p:anim calcmode="lin" valueType="num">
                                      <p:cBhvr>
                                        <p:cTn id="43"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dirty="0"/>
              <a:t>Stengel opbouw</a:t>
            </a:r>
            <a:endParaRPr lang="nl-NL" altLang="nl-NL" b="1" dirty="0"/>
          </a:p>
        </p:txBody>
      </p:sp>
      <p:sp>
        <p:nvSpPr>
          <p:cNvPr id="4" name="Tijdelijke aanduiding voor inhoud 3">
            <a:extLst>
              <a:ext uri="{FF2B5EF4-FFF2-40B4-BE49-F238E27FC236}">
                <a16:creationId xmlns:a16="http://schemas.microsoft.com/office/drawing/2014/main" id="{9189B899-649B-0513-94F8-50D3EFFF23C7}"/>
              </a:ext>
            </a:extLst>
          </p:cNvPr>
          <p:cNvSpPr>
            <a:spLocks noGrp="1"/>
          </p:cNvSpPr>
          <p:nvPr>
            <p:ph idx="1"/>
          </p:nvPr>
        </p:nvSpPr>
        <p:spPr>
          <a:xfrm>
            <a:off x="1079224" y="1698503"/>
            <a:ext cx="8074608" cy="4351338"/>
          </a:xfrm>
        </p:spPr>
        <p:txBody>
          <a:bodyPr/>
          <a:lstStyle/>
          <a:p>
            <a:pPr indent="0">
              <a:buNone/>
            </a:pPr>
            <a:endParaRPr lang="nl-NL" dirty="0"/>
          </a:p>
        </p:txBody>
      </p:sp>
      <p:graphicFrame>
        <p:nvGraphicFramePr>
          <p:cNvPr id="5" name="Tabel 4">
            <a:extLst>
              <a:ext uri="{FF2B5EF4-FFF2-40B4-BE49-F238E27FC236}">
                <a16:creationId xmlns:a16="http://schemas.microsoft.com/office/drawing/2014/main" id="{F029903F-11F2-C0BF-2E5E-51D329B51D28}"/>
              </a:ext>
            </a:extLst>
          </p:cNvPr>
          <p:cNvGraphicFramePr>
            <a:graphicFrameLocks noGrp="1"/>
          </p:cNvGraphicFramePr>
          <p:nvPr>
            <p:extLst>
              <p:ext uri="{D42A27DB-BD31-4B8C-83A1-F6EECF244321}">
                <p14:modId xmlns:p14="http://schemas.microsoft.com/office/powerpoint/2010/main" val="1340367842"/>
              </p:ext>
            </p:extLst>
          </p:nvPr>
        </p:nvGraphicFramePr>
        <p:xfrm>
          <a:off x="954823" y="1588951"/>
          <a:ext cx="8323409" cy="4663440"/>
        </p:xfrm>
        <a:graphic>
          <a:graphicData uri="http://schemas.openxmlformats.org/drawingml/2006/table">
            <a:tbl>
              <a:tblPr firstRow="1" bandRow="1">
                <a:tableStyleId>{5C22544A-7EE6-4342-B048-85BDC9FD1C3A}</a:tableStyleId>
              </a:tblPr>
              <a:tblGrid>
                <a:gridCol w="1262380">
                  <a:extLst>
                    <a:ext uri="{9D8B030D-6E8A-4147-A177-3AD203B41FA5}">
                      <a16:colId xmlns:a16="http://schemas.microsoft.com/office/drawing/2014/main" val="3028208195"/>
                    </a:ext>
                  </a:extLst>
                </a:gridCol>
                <a:gridCol w="3525421">
                  <a:extLst>
                    <a:ext uri="{9D8B030D-6E8A-4147-A177-3AD203B41FA5}">
                      <a16:colId xmlns:a16="http://schemas.microsoft.com/office/drawing/2014/main" val="2426965484"/>
                    </a:ext>
                  </a:extLst>
                </a:gridCol>
                <a:gridCol w="3535608">
                  <a:extLst>
                    <a:ext uri="{9D8B030D-6E8A-4147-A177-3AD203B41FA5}">
                      <a16:colId xmlns:a16="http://schemas.microsoft.com/office/drawing/2014/main" val="2366435040"/>
                    </a:ext>
                  </a:extLst>
                </a:gridCol>
              </a:tblGrid>
              <a:tr h="344178">
                <a:tc>
                  <a:txBody>
                    <a:bodyPr/>
                    <a:lstStyle/>
                    <a:p>
                      <a:endParaRPr lang="nl-NL" dirty="0"/>
                    </a:p>
                  </a:txBody>
                  <a:tcPr/>
                </a:tc>
                <a:tc>
                  <a:txBody>
                    <a:bodyPr/>
                    <a:lstStyle/>
                    <a:p>
                      <a:r>
                        <a:rPr lang="nl-NL" dirty="0"/>
                        <a:t>Eenjarige planten</a:t>
                      </a:r>
                    </a:p>
                  </a:txBody>
                  <a:tcPr/>
                </a:tc>
                <a:tc>
                  <a:txBody>
                    <a:bodyPr/>
                    <a:lstStyle/>
                    <a:p>
                      <a:r>
                        <a:rPr lang="nl-NL" dirty="0"/>
                        <a:t>Meerjarige planten</a:t>
                      </a:r>
                    </a:p>
                  </a:txBody>
                  <a:tcPr/>
                </a:tc>
                <a:extLst>
                  <a:ext uri="{0D108BD9-81ED-4DB2-BD59-A6C34878D82A}">
                    <a16:rowId xmlns:a16="http://schemas.microsoft.com/office/drawing/2014/main" val="654269629"/>
                  </a:ext>
                </a:extLst>
              </a:tr>
              <a:tr h="2121645">
                <a:tc>
                  <a:txBody>
                    <a:bodyPr/>
                    <a:lstStyle/>
                    <a:p>
                      <a:r>
                        <a:rPr lang="nl-NL" dirty="0"/>
                        <a:t>stengel</a:t>
                      </a:r>
                    </a:p>
                  </a:txBody>
                  <a:tcPr/>
                </a:tc>
                <a:tc>
                  <a:txBody>
                    <a:bodyPr/>
                    <a:lstStyle/>
                    <a:p>
                      <a:r>
                        <a:rPr lang="nl-NL" dirty="0"/>
                        <a:t>De stengels van eenjarige planten zijn meestal zacht, groen en sappig. Ze hebben vaak minder houtige delen omdat ze maar één seizoen meegaan en geen lange termijnstructuur nodig hebben.</a:t>
                      </a:r>
                    </a:p>
                  </a:txBody>
                  <a:tcPr/>
                </a:tc>
                <a:tc>
                  <a:txBody>
                    <a:bodyPr/>
                    <a:lstStyle/>
                    <a:p>
                      <a:r>
                        <a:rPr lang="nl-NL" dirty="0"/>
                        <a:t>Meerjarige planten hebben vaak stevigere, houtige stengels of </a:t>
                      </a:r>
                      <a:r>
                        <a:rPr lang="nl-NL" dirty="0" err="1"/>
                        <a:t>verhoutte</a:t>
                      </a:r>
                      <a:r>
                        <a:rPr lang="nl-NL" dirty="0"/>
                        <a:t> basisdelen om hun langere levensduur te ondersteunen. Naarmate de plant ouder wordt, kunnen de stengels dikker, harder en meer houtachtig worden.</a:t>
                      </a:r>
                    </a:p>
                  </a:txBody>
                  <a:tcPr/>
                </a:tc>
                <a:extLst>
                  <a:ext uri="{0D108BD9-81ED-4DB2-BD59-A6C34878D82A}">
                    <a16:rowId xmlns:a16="http://schemas.microsoft.com/office/drawing/2014/main" val="3356510510"/>
                  </a:ext>
                </a:extLst>
              </a:tr>
              <a:tr h="1867047">
                <a:tc>
                  <a:txBody>
                    <a:bodyPr/>
                    <a:lstStyle/>
                    <a:p>
                      <a:r>
                        <a:rPr lang="nl-NL" dirty="0"/>
                        <a:t>groeiwijze</a:t>
                      </a:r>
                    </a:p>
                  </a:txBody>
                  <a:tcPr/>
                </a:tc>
                <a:tc>
                  <a:txBody>
                    <a:bodyPr/>
                    <a:lstStyle/>
                    <a:p>
                      <a:r>
                        <a:rPr lang="nl-NL" dirty="0"/>
                        <a:t>De stengels zijn meestal niet heel stevig en hebben minder ondersteuning nodig, omdat de plant zich richt op snelle groei en voortplanting binnen een kort tijdsbestek.</a:t>
                      </a:r>
                    </a:p>
                  </a:txBody>
                  <a:tcPr/>
                </a:tc>
                <a:tc>
                  <a:txBody>
                    <a:bodyPr/>
                    <a:lstStyle/>
                    <a:p>
                      <a:r>
                        <a:rPr lang="nl-NL" dirty="0"/>
                        <a:t>Omdat deze planten elk jaar opnieuw uitlopen, hebben ze stengels die ontworpen zijn om de winter te overleven (of andere barre omstandigheden) en te herstellen in het volgende groeiseizoen</a:t>
                      </a:r>
                    </a:p>
                  </a:txBody>
                  <a:tcPr/>
                </a:tc>
                <a:extLst>
                  <a:ext uri="{0D108BD9-81ED-4DB2-BD59-A6C34878D82A}">
                    <a16:rowId xmlns:a16="http://schemas.microsoft.com/office/drawing/2014/main" val="1942931295"/>
                  </a:ext>
                </a:extLst>
              </a:tr>
            </a:tbl>
          </a:graphicData>
        </a:graphic>
      </p:graphicFrame>
    </p:spTree>
    <p:extLst>
      <p:ext uri="{BB962C8B-B14F-4D97-AF65-F5344CB8AC3E}">
        <p14:creationId xmlns:p14="http://schemas.microsoft.com/office/powerpoint/2010/main" val="175369884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Vaatbundels eenjarige</a:t>
            </a:r>
          </a:p>
        </p:txBody>
      </p:sp>
      <p:pic>
        <p:nvPicPr>
          <p:cNvPr id="3" name="Tijdelijke aanduiding voor inhoud 2">
            <a:extLst>
              <a:ext uri="{FF2B5EF4-FFF2-40B4-BE49-F238E27FC236}">
                <a16:creationId xmlns:a16="http://schemas.microsoft.com/office/drawing/2014/main" id="{B45CA0BF-52AF-A91C-29CB-7FA106F2EDFA}"/>
              </a:ext>
            </a:extLst>
          </p:cNvPr>
          <p:cNvPicPr>
            <a:picLocks noGrp="1" noChangeAspect="1"/>
          </p:cNvPicPr>
          <p:nvPr>
            <p:ph idx="1"/>
          </p:nvPr>
        </p:nvPicPr>
        <p:blipFill>
          <a:blip r:embed="rId3"/>
          <a:stretch>
            <a:fillRect/>
          </a:stretch>
        </p:blipFill>
        <p:spPr>
          <a:xfrm>
            <a:off x="802969" y="1470964"/>
            <a:ext cx="8724162" cy="4888538"/>
          </a:xfrm>
        </p:spPr>
      </p:pic>
      <p:sp>
        <p:nvSpPr>
          <p:cNvPr id="2" name="Tekstvak 1">
            <a:extLst>
              <a:ext uri="{FF2B5EF4-FFF2-40B4-BE49-F238E27FC236}">
                <a16:creationId xmlns:a16="http://schemas.microsoft.com/office/drawing/2014/main" id="{F3CCFE3D-64FA-3BF8-1AF2-B8633614719F}"/>
              </a:ext>
            </a:extLst>
          </p:cNvPr>
          <p:cNvSpPr txBox="1"/>
          <p:nvPr/>
        </p:nvSpPr>
        <p:spPr>
          <a:xfrm>
            <a:off x="7747820" y="2467914"/>
            <a:ext cx="2694038" cy="646331"/>
          </a:xfrm>
          <a:prstGeom prst="rect">
            <a:avLst/>
          </a:prstGeom>
          <a:noFill/>
        </p:spPr>
        <p:txBody>
          <a:bodyPr wrap="square" rtlCol="0">
            <a:spAutoFit/>
          </a:bodyPr>
          <a:lstStyle/>
          <a:p>
            <a:r>
              <a:rPr lang="nl-NL" dirty="0"/>
              <a:t>Bestaat voornamelijk uit parenchymcellen</a:t>
            </a:r>
          </a:p>
        </p:txBody>
      </p:sp>
    </p:spTree>
    <p:extLst>
      <p:ext uri="{BB962C8B-B14F-4D97-AF65-F5344CB8AC3E}">
        <p14:creationId xmlns:p14="http://schemas.microsoft.com/office/powerpoint/2010/main" val="292053695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Bastvaten eenjarige </a:t>
            </a:r>
            <a:r>
              <a:rPr lang="nl-NL" altLang="nl-NL" b="1" i="1" dirty="0">
                <a:solidFill>
                  <a:srgbClr val="00B050"/>
                </a:solidFill>
              </a:rPr>
              <a:t>(Floëem)</a:t>
            </a:r>
            <a:r>
              <a:rPr lang="nl-NL" altLang="nl-NL" b="1" dirty="0"/>
              <a:t> </a:t>
            </a:r>
          </a:p>
        </p:txBody>
      </p:sp>
      <p:pic>
        <p:nvPicPr>
          <p:cNvPr id="3" name="Tijdelijke aanduiding voor inhoud 2">
            <a:extLst>
              <a:ext uri="{FF2B5EF4-FFF2-40B4-BE49-F238E27FC236}">
                <a16:creationId xmlns:a16="http://schemas.microsoft.com/office/drawing/2014/main" id="{84169506-8710-90E6-3EFE-E22F0D412761}"/>
              </a:ext>
            </a:extLst>
          </p:cNvPr>
          <p:cNvPicPr>
            <a:picLocks noGrp="1" noChangeAspect="1"/>
          </p:cNvPicPr>
          <p:nvPr>
            <p:ph idx="1"/>
          </p:nvPr>
        </p:nvPicPr>
        <p:blipFill>
          <a:blip r:embed="rId3"/>
          <a:stretch>
            <a:fillRect/>
          </a:stretch>
        </p:blipFill>
        <p:spPr>
          <a:xfrm>
            <a:off x="1266538" y="1697547"/>
            <a:ext cx="7354755" cy="4722087"/>
          </a:xfrm>
        </p:spPr>
      </p:pic>
    </p:spTree>
    <p:extLst>
      <p:ext uri="{BB962C8B-B14F-4D97-AF65-F5344CB8AC3E}">
        <p14:creationId xmlns:p14="http://schemas.microsoft.com/office/powerpoint/2010/main" val="230196973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Functie bastvaten</a:t>
            </a:r>
            <a:r>
              <a:rPr lang="nl-NL" altLang="nl-NL" b="1" i="1" dirty="0">
                <a:solidFill>
                  <a:srgbClr val="00B050"/>
                </a:solidFill>
              </a:rPr>
              <a:t> (Floëem)</a:t>
            </a:r>
            <a:r>
              <a:rPr lang="nl-NL" altLang="nl-NL" b="1" dirty="0"/>
              <a:t> </a:t>
            </a:r>
          </a:p>
        </p:txBody>
      </p:sp>
      <p:pic>
        <p:nvPicPr>
          <p:cNvPr id="3" name="Tijdelijke aanduiding voor inhoud 2">
            <a:extLst>
              <a:ext uri="{FF2B5EF4-FFF2-40B4-BE49-F238E27FC236}">
                <a16:creationId xmlns:a16="http://schemas.microsoft.com/office/drawing/2014/main" id="{EF94EBC2-443A-C76B-68A3-F9B859A2F57A}"/>
              </a:ext>
            </a:extLst>
          </p:cNvPr>
          <p:cNvPicPr>
            <a:picLocks noGrp="1" noChangeAspect="1"/>
          </p:cNvPicPr>
          <p:nvPr>
            <p:ph idx="1"/>
          </p:nvPr>
        </p:nvPicPr>
        <p:blipFill>
          <a:blip r:embed="rId3"/>
          <a:stretch>
            <a:fillRect/>
          </a:stretch>
        </p:blipFill>
        <p:spPr>
          <a:xfrm>
            <a:off x="876300" y="1192566"/>
            <a:ext cx="8562340" cy="5214284"/>
          </a:xfrm>
        </p:spPr>
      </p:pic>
    </p:spTree>
    <p:extLst>
      <p:ext uri="{BB962C8B-B14F-4D97-AF65-F5344CB8AC3E}">
        <p14:creationId xmlns:p14="http://schemas.microsoft.com/office/powerpoint/2010/main" val="177290523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dirty="0"/>
              <a:t>B</a:t>
            </a:r>
            <a:r>
              <a:rPr lang="nl-NL" altLang="nl-NL" b="1" dirty="0"/>
              <a:t>astvaten </a:t>
            </a:r>
            <a:r>
              <a:rPr lang="nl-NL" altLang="nl-NL" b="1" i="1" dirty="0">
                <a:solidFill>
                  <a:srgbClr val="00B050"/>
                </a:solidFill>
              </a:rPr>
              <a:t>Floëem</a:t>
            </a:r>
          </a:p>
        </p:txBody>
      </p:sp>
      <p:pic>
        <p:nvPicPr>
          <p:cNvPr id="6" name="Tijdelijke aanduiding voor inhoud 5">
            <a:extLst>
              <a:ext uri="{FF2B5EF4-FFF2-40B4-BE49-F238E27FC236}">
                <a16:creationId xmlns:a16="http://schemas.microsoft.com/office/drawing/2014/main" id="{27AB9A9E-B42C-04B3-29F0-E298CBC9AD8E}"/>
              </a:ext>
            </a:extLst>
          </p:cNvPr>
          <p:cNvPicPr>
            <a:picLocks noGrp="1" noChangeAspect="1"/>
          </p:cNvPicPr>
          <p:nvPr>
            <p:ph idx="1"/>
          </p:nvPr>
        </p:nvPicPr>
        <p:blipFill>
          <a:blip r:embed="rId3"/>
          <a:stretch>
            <a:fillRect/>
          </a:stretch>
        </p:blipFill>
        <p:spPr>
          <a:xfrm>
            <a:off x="8053816" y="2035265"/>
            <a:ext cx="4026107" cy="3054507"/>
          </a:xfrm>
        </p:spPr>
      </p:pic>
      <p:sp>
        <p:nvSpPr>
          <p:cNvPr id="7" name="Tekstvak 6">
            <a:extLst>
              <a:ext uri="{FF2B5EF4-FFF2-40B4-BE49-F238E27FC236}">
                <a16:creationId xmlns:a16="http://schemas.microsoft.com/office/drawing/2014/main" id="{2FAF6D7B-590A-250E-28C7-CE97EC5A401E}"/>
              </a:ext>
            </a:extLst>
          </p:cNvPr>
          <p:cNvSpPr txBox="1"/>
          <p:nvPr/>
        </p:nvSpPr>
        <p:spPr>
          <a:xfrm>
            <a:off x="925286" y="1730829"/>
            <a:ext cx="6879771" cy="5170646"/>
          </a:xfrm>
          <a:prstGeom prst="rect">
            <a:avLst/>
          </a:prstGeom>
          <a:noFill/>
        </p:spPr>
        <p:txBody>
          <a:bodyPr wrap="square" rtlCol="0">
            <a:spAutoFit/>
          </a:bodyPr>
          <a:lstStyle/>
          <a:p>
            <a:r>
              <a:rPr lang="nl-NL" sz="2400" dirty="0"/>
              <a:t>Vooral volgroeide bladen zijn een bron van suiker (assimilaten).</a:t>
            </a:r>
          </a:p>
          <a:p>
            <a:endParaRPr lang="nl-NL" sz="2400" dirty="0"/>
          </a:p>
          <a:p>
            <a:r>
              <a:rPr lang="nl-NL" sz="2400" dirty="0"/>
              <a:t>Bloemen, vruchten, wortels, niet volgroeide bladen en toppen van de plant trekken heel veel suikers aan.</a:t>
            </a:r>
          </a:p>
          <a:p>
            <a:endParaRPr lang="nl-NL" sz="2400" dirty="0"/>
          </a:p>
          <a:p>
            <a:r>
              <a:rPr lang="nl-NL" sz="2400" dirty="0"/>
              <a:t>Er is dus een zeer sterke concurrentie in de plant om de suikers, </a:t>
            </a:r>
          </a:p>
          <a:p>
            <a:endParaRPr lang="nl-NL" sz="2400" dirty="0"/>
          </a:p>
          <a:p>
            <a:r>
              <a:rPr lang="nl-NL" sz="2400" dirty="0"/>
              <a:t>Wie het harst kan trekken krijgt de meeste suikers</a:t>
            </a:r>
          </a:p>
          <a:p>
            <a:endParaRPr lang="nl-NL" sz="2400" dirty="0"/>
          </a:p>
          <a:p>
            <a:endParaRPr lang="nl-NL" dirty="0"/>
          </a:p>
        </p:txBody>
      </p:sp>
    </p:spTree>
    <p:extLst>
      <p:ext uri="{BB962C8B-B14F-4D97-AF65-F5344CB8AC3E}">
        <p14:creationId xmlns:p14="http://schemas.microsoft.com/office/powerpoint/2010/main" val="393685311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Houtvaten eenjarige </a:t>
            </a:r>
            <a:r>
              <a:rPr lang="nl-NL" altLang="nl-NL" b="1" i="1" dirty="0">
                <a:solidFill>
                  <a:srgbClr val="00B050"/>
                </a:solidFill>
              </a:rPr>
              <a:t>(Xyleem)</a:t>
            </a:r>
          </a:p>
        </p:txBody>
      </p:sp>
      <p:pic>
        <p:nvPicPr>
          <p:cNvPr id="3" name="Tijdelijke aanduiding voor inhoud 2">
            <a:extLst>
              <a:ext uri="{FF2B5EF4-FFF2-40B4-BE49-F238E27FC236}">
                <a16:creationId xmlns:a16="http://schemas.microsoft.com/office/drawing/2014/main" id="{B0831F8A-6FC4-2A0B-75D1-864D6957775E}"/>
              </a:ext>
            </a:extLst>
          </p:cNvPr>
          <p:cNvPicPr>
            <a:picLocks noGrp="1" noChangeAspect="1"/>
          </p:cNvPicPr>
          <p:nvPr>
            <p:ph idx="1"/>
          </p:nvPr>
        </p:nvPicPr>
        <p:blipFill>
          <a:blip r:embed="rId3"/>
          <a:stretch>
            <a:fillRect/>
          </a:stretch>
        </p:blipFill>
        <p:spPr>
          <a:xfrm>
            <a:off x="1079224" y="1588951"/>
            <a:ext cx="7359309" cy="4897747"/>
          </a:xfrm>
        </p:spPr>
      </p:pic>
    </p:spTree>
    <p:extLst>
      <p:ext uri="{BB962C8B-B14F-4D97-AF65-F5344CB8AC3E}">
        <p14:creationId xmlns:p14="http://schemas.microsoft.com/office/powerpoint/2010/main" val="222511477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Functie houtvaten </a:t>
            </a:r>
            <a:r>
              <a:rPr lang="nl-NL" altLang="nl-NL" b="1" i="1" dirty="0">
                <a:solidFill>
                  <a:srgbClr val="00B050"/>
                </a:solidFill>
              </a:rPr>
              <a:t>(Xyleem)</a:t>
            </a:r>
          </a:p>
        </p:txBody>
      </p:sp>
      <p:pic>
        <p:nvPicPr>
          <p:cNvPr id="3" name="Tijdelijke aanduiding voor inhoud 2">
            <a:extLst>
              <a:ext uri="{FF2B5EF4-FFF2-40B4-BE49-F238E27FC236}">
                <a16:creationId xmlns:a16="http://schemas.microsoft.com/office/drawing/2014/main" id="{A7339AA2-6618-1FBC-09E3-9060CE098E00}"/>
              </a:ext>
            </a:extLst>
          </p:cNvPr>
          <p:cNvPicPr>
            <a:picLocks noGrp="1" noChangeAspect="1"/>
          </p:cNvPicPr>
          <p:nvPr>
            <p:ph idx="1"/>
          </p:nvPr>
        </p:nvPicPr>
        <p:blipFill>
          <a:blip r:embed="rId3"/>
          <a:srcRect t="13457"/>
          <a:stretch/>
        </p:blipFill>
        <p:spPr>
          <a:xfrm>
            <a:off x="1079224" y="1352976"/>
            <a:ext cx="8391938" cy="4913023"/>
          </a:xfrm>
        </p:spPr>
      </p:pic>
    </p:spTree>
    <p:extLst>
      <p:ext uri="{BB962C8B-B14F-4D97-AF65-F5344CB8AC3E}">
        <p14:creationId xmlns:p14="http://schemas.microsoft.com/office/powerpoint/2010/main" val="282022814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DC27E-CE15-18DE-A684-F225027F5B08}"/>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B1769F1A-4528-16D9-47E3-CBE6E0F172AD}"/>
              </a:ext>
            </a:extLst>
          </p:cNvPr>
          <p:cNvPicPr>
            <a:picLocks noGrp="1" noChangeAspect="1"/>
          </p:cNvPicPr>
          <p:nvPr>
            <p:ph idx="1"/>
          </p:nvPr>
        </p:nvPicPr>
        <p:blipFill>
          <a:blip r:embed="rId2"/>
          <a:stretch>
            <a:fillRect/>
          </a:stretch>
        </p:blipFill>
        <p:spPr>
          <a:xfrm>
            <a:off x="972486" y="227164"/>
            <a:ext cx="10463514" cy="5835229"/>
          </a:xfrm>
        </p:spPr>
      </p:pic>
    </p:spTree>
    <p:extLst>
      <p:ext uri="{BB962C8B-B14F-4D97-AF65-F5344CB8AC3E}">
        <p14:creationId xmlns:p14="http://schemas.microsoft.com/office/powerpoint/2010/main" val="2555521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Opwaarts transport in de plant</a:t>
            </a:r>
          </a:p>
        </p:txBody>
      </p:sp>
      <p:sp>
        <p:nvSpPr>
          <p:cNvPr id="4" name="Tekstvak 3">
            <a:extLst>
              <a:ext uri="{FF2B5EF4-FFF2-40B4-BE49-F238E27FC236}">
                <a16:creationId xmlns:a16="http://schemas.microsoft.com/office/drawing/2014/main" id="{0807CA7B-D828-E635-D75B-A64F9E10338A}"/>
              </a:ext>
            </a:extLst>
          </p:cNvPr>
          <p:cNvSpPr txBox="1"/>
          <p:nvPr/>
        </p:nvSpPr>
        <p:spPr>
          <a:xfrm>
            <a:off x="766946" y="6141466"/>
            <a:ext cx="7843653" cy="646331"/>
          </a:xfrm>
          <a:prstGeom prst="rect">
            <a:avLst/>
          </a:prstGeom>
          <a:noFill/>
        </p:spPr>
        <p:txBody>
          <a:bodyPr wrap="square" rtlCol="0">
            <a:spAutoFit/>
          </a:bodyPr>
          <a:lstStyle/>
          <a:p>
            <a:r>
              <a:rPr lang="nl-NL" dirty="0"/>
              <a:t>Grote boom kan 400 liter water per dag verdampen, de sequoia 1000 liter </a:t>
            </a:r>
          </a:p>
          <a:p>
            <a:r>
              <a:rPr lang="nl-NL" dirty="0"/>
              <a:t>Tomaten 7 liter per m2</a:t>
            </a:r>
          </a:p>
        </p:txBody>
      </p:sp>
      <p:sp>
        <p:nvSpPr>
          <p:cNvPr id="2" name="Tekstvak 1">
            <a:extLst>
              <a:ext uri="{FF2B5EF4-FFF2-40B4-BE49-F238E27FC236}">
                <a16:creationId xmlns:a16="http://schemas.microsoft.com/office/drawing/2014/main" id="{3CED08D6-95E7-2557-0069-9C25B520DCF1}"/>
              </a:ext>
            </a:extLst>
          </p:cNvPr>
          <p:cNvSpPr txBox="1"/>
          <p:nvPr/>
        </p:nvSpPr>
        <p:spPr>
          <a:xfrm>
            <a:off x="1003024" y="1266159"/>
            <a:ext cx="8652605" cy="4524315"/>
          </a:xfrm>
          <a:prstGeom prst="rect">
            <a:avLst/>
          </a:prstGeom>
          <a:noFill/>
        </p:spPr>
        <p:txBody>
          <a:bodyPr wrap="square" rtlCol="0">
            <a:spAutoFit/>
          </a:bodyPr>
          <a:lstStyle/>
          <a:p>
            <a:r>
              <a:rPr lang="nl-NL" sz="2400" dirty="0"/>
              <a:t>Hoogste boom ter wereld is de </a:t>
            </a:r>
            <a:r>
              <a:rPr lang="nl-NL" sz="2400" dirty="0" err="1"/>
              <a:t>Hyperion</a:t>
            </a:r>
            <a:r>
              <a:rPr lang="nl-NL" sz="2400" dirty="0"/>
              <a:t>.</a:t>
            </a:r>
            <a:br>
              <a:rPr lang="nl-NL" sz="2400" dirty="0"/>
            </a:br>
            <a:r>
              <a:rPr lang="nl-NL" sz="2400" dirty="0"/>
              <a:t>Deze kustmammoetboom (Sequoia </a:t>
            </a:r>
            <a:r>
              <a:rPr lang="nl-NL" sz="2400" dirty="0" err="1"/>
              <a:t>sempervirens</a:t>
            </a:r>
            <a:r>
              <a:rPr lang="nl-NL" sz="2400" dirty="0"/>
              <a:t>) van </a:t>
            </a:r>
            <a:br>
              <a:rPr lang="nl-NL" sz="2400" dirty="0"/>
            </a:br>
            <a:r>
              <a:rPr lang="nl-NL" sz="2400" dirty="0"/>
              <a:t>115 meter staat in de Amerikaanse staat Californië.</a:t>
            </a:r>
          </a:p>
          <a:p>
            <a:endParaRPr lang="nl-NL" sz="2400" dirty="0"/>
          </a:p>
          <a:p>
            <a:r>
              <a:rPr lang="nl-NL" sz="2400" dirty="0"/>
              <a:t>Hoe komt water helemaal in de top?</a:t>
            </a:r>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endParaRPr lang="nl-NL" sz="2400" dirty="0"/>
          </a:p>
          <a:p>
            <a:pPr marL="285750" indent="-285750">
              <a:buFont typeface="Arial" panose="020B0604020202020204" pitchFamily="34" charset="0"/>
              <a:buChar char="•"/>
            </a:pPr>
            <a:r>
              <a:rPr lang="nl-NL" sz="2400" dirty="0"/>
              <a:t>Zuigkracht door verdamping van water door de bladeren</a:t>
            </a:r>
            <a:br>
              <a:rPr lang="nl-NL" sz="2400" dirty="0"/>
            </a:br>
            <a:endParaRPr lang="nl-NL" sz="2400" dirty="0"/>
          </a:p>
          <a:p>
            <a:pPr marL="285750" indent="-285750">
              <a:buFont typeface="Arial" panose="020B0604020202020204" pitchFamily="34" charset="0"/>
              <a:buChar char="•"/>
            </a:pPr>
            <a:r>
              <a:rPr lang="nl-NL" sz="2400" dirty="0"/>
              <a:t>Capillaire werking in de houtvaten</a:t>
            </a:r>
            <a:br>
              <a:rPr lang="nl-NL" sz="2400" dirty="0"/>
            </a:br>
            <a:endParaRPr lang="nl-NL" sz="2400" dirty="0"/>
          </a:p>
          <a:p>
            <a:pPr marL="285750" indent="-285750">
              <a:buFont typeface="Arial" panose="020B0604020202020204" pitchFamily="34" charset="0"/>
              <a:buChar char="•"/>
            </a:pPr>
            <a:r>
              <a:rPr lang="nl-NL" sz="2400" dirty="0"/>
              <a:t>worteldruk</a:t>
            </a:r>
          </a:p>
        </p:txBody>
      </p:sp>
      <p:pic>
        <p:nvPicPr>
          <p:cNvPr id="8" name="Afbeelding 7">
            <a:extLst>
              <a:ext uri="{FF2B5EF4-FFF2-40B4-BE49-F238E27FC236}">
                <a16:creationId xmlns:a16="http://schemas.microsoft.com/office/drawing/2014/main" id="{A651E648-136B-927D-99D5-7E54327ACF88}"/>
              </a:ext>
            </a:extLst>
          </p:cNvPr>
          <p:cNvPicPr>
            <a:picLocks noChangeAspect="1"/>
          </p:cNvPicPr>
          <p:nvPr/>
        </p:nvPicPr>
        <p:blipFill>
          <a:blip r:embed="rId3"/>
          <a:stretch>
            <a:fillRect/>
          </a:stretch>
        </p:blipFill>
        <p:spPr>
          <a:xfrm>
            <a:off x="9731829" y="70203"/>
            <a:ext cx="2025754" cy="2498826"/>
          </a:xfrm>
          <a:prstGeom prst="rect">
            <a:avLst/>
          </a:prstGeom>
        </p:spPr>
      </p:pic>
      <p:pic>
        <p:nvPicPr>
          <p:cNvPr id="10" name="Afbeelding 9">
            <a:extLst>
              <a:ext uri="{FF2B5EF4-FFF2-40B4-BE49-F238E27FC236}">
                <a16:creationId xmlns:a16="http://schemas.microsoft.com/office/drawing/2014/main" id="{F08370FD-502A-ECF2-0056-ADD6EB9F157D}"/>
              </a:ext>
            </a:extLst>
          </p:cNvPr>
          <p:cNvPicPr>
            <a:picLocks noChangeAspect="1"/>
          </p:cNvPicPr>
          <p:nvPr/>
        </p:nvPicPr>
        <p:blipFill>
          <a:blip r:embed="rId4"/>
          <a:stretch>
            <a:fillRect/>
          </a:stretch>
        </p:blipFill>
        <p:spPr>
          <a:xfrm>
            <a:off x="8688492" y="4288972"/>
            <a:ext cx="3503508" cy="2498826"/>
          </a:xfrm>
          <a:prstGeom prst="rect">
            <a:avLst/>
          </a:prstGeom>
        </p:spPr>
      </p:pic>
    </p:spTree>
    <p:extLst>
      <p:ext uri="{BB962C8B-B14F-4D97-AF65-F5344CB8AC3E}">
        <p14:creationId xmlns:p14="http://schemas.microsoft.com/office/powerpoint/2010/main" val="26703925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Opwaarts transport door zuigkracht bladeren</a:t>
            </a:r>
          </a:p>
        </p:txBody>
      </p:sp>
      <p:pic>
        <p:nvPicPr>
          <p:cNvPr id="3" name="Tijdelijke aanduiding voor inhoud 2">
            <a:extLst>
              <a:ext uri="{FF2B5EF4-FFF2-40B4-BE49-F238E27FC236}">
                <a16:creationId xmlns:a16="http://schemas.microsoft.com/office/drawing/2014/main" id="{65E3ADE0-EAD0-5F9D-4844-62E3BBB99872}"/>
              </a:ext>
            </a:extLst>
          </p:cNvPr>
          <p:cNvPicPr>
            <a:picLocks noGrp="1" noChangeAspect="1"/>
          </p:cNvPicPr>
          <p:nvPr>
            <p:ph idx="1"/>
          </p:nvPr>
        </p:nvPicPr>
        <p:blipFill>
          <a:blip r:embed="rId3"/>
          <a:stretch>
            <a:fillRect/>
          </a:stretch>
        </p:blipFill>
        <p:spPr>
          <a:xfrm>
            <a:off x="1414780" y="1893869"/>
            <a:ext cx="7404100" cy="4608501"/>
          </a:xfrm>
        </p:spPr>
      </p:pic>
    </p:spTree>
    <p:extLst>
      <p:ext uri="{BB962C8B-B14F-4D97-AF65-F5344CB8AC3E}">
        <p14:creationId xmlns:p14="http://schemas.microsoft.com/office/powerpoint/2010/main" val="140557184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endParaRPr lang="nl-NL" altLang="nl-NL" b="1" dirty="0"/>
          </a:p>
        </p:txBody>
      </p:sp>
      <p:pic>
        <p:nvPicPr>
          <p:cNvPr id="3" name="Tijdelijke aanduiding voor inhoud 2">
            <a:extLst>
              <a:ext uri="{FF2B5EF4-FFF2-40B4-BE49-F238E27FC236}">
                <a16:creationId xmlns:a16="http://schemas.microsoft.com/office/drawing/2014/main" id="{BC80DF25-202F-B695-E99F-1F3F3B803A8F}"/>
              </a:ext>
            </a:extLst>
          </p:cNvPr>
          <p:cNvPicPr>
            <a:picLocks noGrp="1" noChangeAspect="1"/>
          </p:cNvPicPr>
          <p:nvPr>
            <p:ph idx="1"/>
          </p:nvPr>
        </p:nvPicPr>
        <p:blipFill>
          <a:blip r:embed="rId3"/>
          <a:stretch>
            <a:fillRect/>
          </a:stretch>
        </p:blipFill>
        <p:spPr>
          <a:xfrm>
            <a:off x="2223384" y="1892390"/>
            <a:ext cx="2998855" cy="4090671"/>
          </a:xfrm>
        </p:spPr>
      </p:pic>
      <p:sp>
        <p:nvSpPr>
          <p:cNvPr id="4" name="Tekstvak 3">
            <a:extLst>
              <a:ext uri="{FF2B5EF4-FFF2-40B4-BE49-F238E27FC236}">
                <a16:creationId xmlns:a16="http://schemas.microsoft.com/office/drawing/2014/main" id="{126E39DC-E278-8995-2E75-56BA58014FD7}"/>
              </a:ext>
            </a:extLst>
          </p:cNvPr>
          <p:cNvSpPr txBox="1"/>
          <p:nvPr/>
        </p:nvSpPr>
        <p:spPr>
          <a:xfrm>
            <a:off x="5638800" y="2971800"/>
            <a:ext cx="4470400" cy="369332"/>
          </a:xfrm>
          <a:prstGeom prst="rect">
            <a:avLst/>
          </a:prstGeom>
          <a:noFill/>
        </p:spPr>
        <p:txBody>
          <a:bodyPr wrap="square" rtlCol="0">
            <a:spAutoFit/>
          </a:bodyPr>
          <a:lstStyle/>
          <a:p>
            <a:r>
              <a:rPr lang="nl-NL" dirty="0"/>
              <a:t>Vergelijk met een rietje</a:t>
            </a:r>
          </a:p>
        </p:txBody>
      </p:sp>
    </p:spTree>
    <p:extLst>
      <p:ext uri="{BB962C8B-B14F-4D97-AF65-F5344CB8AC3E}">
        <p14:creationId xmlns:p14="http://schemas.microsoft.com/office/powerpoint/2010/main" val="403654861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Capillaire werking</a:t>
            </a:r>
          </a:p>
        </p:txBody>
      </p:sp>
      <p:pic>
        <p:nvPicPr>
          <p:cNvPr id="3" name="Tijdelijke aanduiding voor inhoud 2">
            <a:extLst>
              <a:ext uri="{FF2B5EF4-FFF2-40B4-BE49-F238E27FC236}">
                <a16:creationId xmlns:a16="http://schemas.microsoft.com/office/drawing/2014/main" id="{6D8CD08B-FA19-45F9-EF48-364AB2BC8FF1}"/>
              </a:ext>
            </a:extLst>
          </p:cNvPr>
          <p:cNvPicPr>
            <a:picLocks noGrp="1" noChangeAspect="1"/>
          </p:cNvPicPr>
          <p:nvPr>
            <p:ph idx="1"/>
          </p:nvPr>
        </p:nvPicPr>
        <p:blipFill>
          <a:blip r:embed="rId3"/>
          <a:srcRect t="27717"/>
          <a:stretch/>
        </p:blipFill>
        <p:spPr>
          <a:xfrm>
            <a:off x="1003024" y="1588951"/>
            <a:ext cx="7281006" cy="4061374"/>
          </a:xfrm>
        </p:spPr>
      </p:pic>
      <p:pic>
        <p:nvPicPr>
          <p:cNvPr id="4" name="Afbeelding 3">
            <a:extLst>
              <a:ext uri="{FF2B5EF4-FFF2-40B4-BE49-F238E27FC236}">
                <a16:creationId xmlns:a16="http://schemas.microsoft.com/office/drawing/2014/main" id="{6BB260CB-DAA7-F7A7-71C3-0843ABBB556A}"/>
              </a:ext>
            </a:extLst>
          </p:cNvPr>
          <p:cNvPicPr>
            <a:picLocks noChangeAspect="1"/>
          </p:cNvPicPr>
          <p:nvPr/>
        </p:nvPicPr>
        <p:blipFill>
          <a:blip r:embed="rId4"/>
          <a:stretch>
            <a:fillRect/>
          </a:stretch>
        </p:blipFill>
        <p:spPr>
          <a:xfrm>
            <a:off x="8565565" y="0"/>
            <a:ext cx="3525825" cy="1970314"/>
          </a:xfrm>
          <a:prstGeom prst="rect">
            <a:avLst/>
          </a:prstGeom>
        </p:spPr>
      </p:pic>
      <p:pic>
        <p:nvPicPr>
          <p:cNvPr id="8" name="Afbeelding 7">
            <a:extLst>
              <a:ext uri="{FF2B5EF4-FFF2-40B4-BE49-F238E27FC236}">
                <a16:creationId xmlns:a16="http://schemas.microsoft.com/office/drawing/2014/main" id="{5C7F79F9-2E17-F516-212D-867550BBA7FC}"/>
              </a:ext>
            </a:extLst>
          </p:cNvPr>
          <p:cNvPicPr>
            <a:picLocks noChangeAspect="1"/>
          </p:cNvPicPr>
          <p:nvPr/>
        </p:nvPicPr>
        <p:blipFill>
          <a:blip r:embed="rId5"/>
          <a:stretch>
            <a:fillRect/>
          </a:stretch>
        </p:blipFill>
        <p:spPr>
          <a:xfrm>
            <a:off x="8560609" y="4666024"/>
            <a:ext cx="3530781" cy="1968601"/>
          </a:xfrm>
          <a:prstGeom prst="rect">
            <a:avLst/>
          </a:prstGeom>
        </p:spPr>
      </p:pic>
    </p:spTree>
    <p:extLst>
      <p:ext uri="{BB962C8B-B14F-4D97-AF65-F5344CB8AC3E}">
        <p14:creationId xmlns:p14="http://schemas.microsoft.com/office/powerpoint/2010/main" val="330026575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Capillaire werking</a:t>
            </a:r>
            <a:br>
              <a:rPr lang="nl-NL" altLang="nl-NL" b="1" dirty="0"/>
            </a:br>
            <a:endParaRPr lang="nl-NL" altLang="nl-NL" b="1" dirty="0"/>
          </a:p>
        </p:txBody>
      </p:sp>
      <p:pic>
        <p:nvPicPr>
          <p:cNvPr id="3" name="Tijdelijke aanduiding voor inhoud 2">
            <a:extLst>
              <a:ext uri="{FF2B5EF4-FFF2-40B4-BE49-F238E27FC236}">
                <a16:creationId xmlns:a16="http://schemas.microsoft.com/office/drawing/2014/main" id="{82F21601-C598-5791-4AA3-1228AD930D6F}"/>
              </a:ext>
            </a:extLst>
          </p:cNvPr>
          <p:cNvPicPr>
            <a:picLocks noGrp="1" noChangeAspect="1"/>
          </p:cNvPicPr>
          <p:nvPr>
            <p:ph idx="1"/>
          </p:nvPr>
        </p:nvPicPr>
        <p:blipFill>
          <a:blip r:embed="rId3"/>
          <a:srcRect t="23247"/>
          <a:stretch/>
        </p:blipFill>
        <p:spPr>
          <a:xfrm>
            <a:off x="1079224" y="1956619"/>
            <a:ext cx="7338017" cy="4041055"/>
          </a:xfrm>
        </p:spPr>
      </p:pic>
    </p:spTree>
    <p:extLst>
      <p:ext uri="{BB962C8B-B14F-4D97-AF65-F5344CB8AC3E}">
        <p14:creationId xmlns:p14="http://schemas.microsoft.com/office/powerpoint/2010/main" val="314061842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Worteldruk</a:t>
            </a:r>
            <a:br>
              <a:rPr lang="nl-NL" altLang="nl-NL" b="1" dirty="0"/>
            </a:br>
            <a:endParaRPr lang="nl-NL" altLang="nl-NL" b="1" dirty="0"/>
          </a:p>
        </p:txBody>
      </p:sp>
      <p:sp>
        <p:nvSpPr>
          <p:cNvPr id="4" name="Tijdelijke aanduiding voor inhoud 3">
            <a:extLst>
              <a:ext uri="{FF2B5EF4-FFF2-40B4-BE49-F238E27FC236}">
                <a16:creationId xmlns:a16="http://schemas.microsoft.com/office/drawing/2014/main" id="{120D87BE-7134-A1E7-1CEC-9ECB17E94172}"/>
              </a:ext>
            </a:extLst>
          </p:cNvPr>
          <p:cNvSpPr>
            <a:spLocks noGrp="1"/>
          </p:cNvSpPr>
          <p:nvPr>
            <p:ph idx="1"/>
          </p:nvPr>
        </p:nvSpPr>
        <p:spPr>
          <a:xfrm>
            <a:off x="1152574" y="1588951"/>
            <a:ext cx="7740000" cy="4351338"/>
          </a:xfrm>
        </p:spPr>
        <p:txBody>
          <a:bodyPr/>
          <a:lstStyle/>
          <a:p>
            <a:pPr indent="0">
              <a:buNone/>
            </a:pPr>
            <a:r>
              <a:rPr lang="nl-NL" dirty="0"/>
              <a:t>Worteldruk is de druk die door de wortels van een plant wordt gegenereerd om water en opgeloste voedingsstoffen uit de bodem op te nemen en door de plant omhoog te transporteren.</a:t>
            </a:r>
          </a:p>
          <a:p>
            <a:pPr indent="0">
              <a:buNone/>
            </a:pPr>
            <a:endParaRPr lang="nl-NL" dirty="0"/>
          </a:p>
          <a:p>
            <a:pPr indent="0">
              <a:buNone/>
            </a:pPr>
            <a:r>
              <a:rPr lang="nl-NL" dirty="0"/>
              <a:t>Dit proces wordt veroorzaakt door osmose: de opname van water door de wortelcellen vanwege het verschil in concentratie van opgeloste stoffen binnen en buiten de cellen.</a:t>
            </a:r>
          </a:p>
        </p:txBody>
      </p:sp>
      <p:pic>
        <p:nvPicPr>
          <p:cNvPr id="6" name="Afbeelding 5">
            <a:extLst>
              <a:ext uri="{FF2B5EF4-FFF2-40B4-BE49-F238E27FC236}">
                <a16:creationId xmlns:a16="http://schemas.microsoft.com/office/drawing/2014/main" id="{3F19D926-2404-D107-4A4C-BB62B4CDF3AD}"/>
              </a:ext>
            </a:extLst>
          </p:cNvPr>
          <p:cNvPicPr>
            <a:picLocks noChangeAspect="1"/>
          </p:cNvPicPr>
          <p:nvPr/>
        </p:nvPicPr>
        <p:blipFill>
          <a:blip r:embed="rId3"/>
          <a:stretch>
            <a:fillRect/>
          </a:stretch>
        </p:blipFill>
        <p:spPr>
          <a:xfrm>
            <a:off x="9851571" y="54429"/>
            <a:ext cx="2143616" cy="2769627"/>
          </a:xfrm>
          <a:prstGeom prst="rect">
            <a:avLst/>
          </a:prstGeom>
        </p:spPr>
      </p:pic>
      <p:pic>
        <p:nvPicPr>
          <p:cNvPr id="8" name="Afbeelding 7">
            <a:extLst>
              <a:ext uri="{FF2B5EF4-FFF2-40B4-BE49-F238E27FC236}">
                <a16:creationId xmlns:a16="http://schemas.microsoft.com/office/drawing/2014/main" id="{9A92977B-FF79-4A08-A753-03A082F972C4}"/>
              </a:ext>
            </a:extLst>
          </p:cNvPr>
          <p:cNvPicPr>
            <a:picLocks noChangeAspect="1"/>
          </p:cNvPicPr>
          <p:nvPr/>
        </p:nvPicPr>
        <p:blipFill>
          <a:blip r:embed="rId4"/>
          <a:stretch>
            <a:fillRect/>
          </a:stretch>
        </p:blipFill>
        <p:spPr>
          <a:xfrm>
            <a:off x="9786123" y="4033945"/>
            <a:ext cx="2209064" cy="2462009"/>
          </a:xfrm>
          <a:prstGeom prst="rect">
            <a:avLst/>
          </a:prstGeom>
        </p:spPr>
      </p:pic>
    </p:spTree>
    <p:extLst>
      <p:ext uri="{BB962C8B-B14F-4D97-AF65-F5344CB8AC3E}">
        <p14:creationId xmlns:p14="http://schemas.microsoft.com/office/powerpoint/2010/main" val="9660268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r>
              <a:rPr lang="nl-NL" b="1" dirty="0"/>
              <a:t>Hoe werkt worteldruk?</a:t>
            </a:r>
            <a:br>
              <a:rPr lang="nl-NL" dirty="0"/>
            </a:br>
            <a:br>
              <a:rPr lang="nl-NL" altLang="nl-NL" b="1" dirty="0"/>
            </a:br>
            <a:endParaRPr lang="nl-NL" altLang="nl-NL" b="1" dirty="0"/>
          </a:p>
        </p:txBody>
      </p:sp>
      <p:sp>
        <p:nvSpPr>
          <p:cNvPr id="4" name="Tijdelijke aanduiding voor inhoud 3">
            <a:extLst>
              <a:ext uri="{FF2B5EF4-FFF2-40B4-BE49-F238E27FC236}">
                <a16:creationId xmlns:a16="http://schemas.microsoft.com/office/drawing/2014/main" id="{120D87BE-7134-A1E7-1CEC-9ECB17E94172}"/>
              </a:ext>
            </a:extLst>
          </p:cNvPr>
          <p:cNvSpPr>
            <a:spLocks noGrp="1"/>
          </p:cNvSpPr>
          <p:nvPr>
            <p:ph idx="1"/>
          </p:nvPr>
        </p:nvSpPr>
        <p:spPr>
          <a:xfrm>
            <a:off x="1152574" y="1588951"/>
            <a:ext cx="7740000" cy="4866278"/>
          </a:xfrm>
        </p:spPr>
        <p:txBody>
          <a:bodyPr>
            <a:normAutofit lnSpcReduction="10000"/>
          </a:bodyPr>
          <a:lstStyle/>
          <a:p>
            <a:pPr marL="457200" indent="-457200">
              <a:buFont typeface="+mj-lt"/>
              <a:buAutoNum type="arabicPeriod"/>
            </a:pPr>
            <a:r>
              <a:rPr lang="nl-NL" b="1" dirty="0"/>
              <a:t>Osmotische opname:</a:t>
            </a:r>
            <a:r>
              <a:rPr lang="nl-NL" dirty="0"/>
              <a:t> </a:t>
            </a:r>
            <a:br>
              <a:rPr lang="nl-NL" dirty="0"/>
            </a:br>
            <a:r>
              <a:rPr lang="nl-NL" dirty="0"/>
              <a:t>De wortels nemen water op door osmose, waarbij water van een gebied met lage concentratie aan opgeloste stoffen (bodem) naar een gebied met hoge concentratie (wortelcellen) stroomt.</a:t>
            </a:r>
            <a:br>
              <a:rPr lang="nl-NL" dirty="0"/>
            </a:br>
            <a:endParaRPr lang="nl-NL" dirty="0"/>
          </a:p>
          <a:p>
            <a:pPr marL="457200" indent="-457200">
              <a:buFont typeface="+mj-lt"/>
              <a:buAutoNum type="arabicPeriod"/>
            </a:pPr>
            <a:r>
              <a:rPr lang="nl-NL" b="1" dirty="0"/>
              <a:t>Opbouw van druk:</a:t>
            </a:r>
            <a:r>
              <a:rPr lang="nl-NL" dirty="0"/>
              <a:t> </a:t>
            </a:r>
            <a:br>
              <a:rPr lang="nl-NL" dirty="0"/>
            </a:br>
            <a:r>
              <a:rPr lang="nl-NL" dirty="0"/>
              <a:t>Dit wateropnameproces bouwt druk op in de wortels, bekend als worteldruk.</a:t>
            </a:r>
            <a:br>
              <a:rPr lang="nl-NL" dirty="0"/>
            </a:br>
            <a:endParaRPr lang="nl-NL" dirty="0"/>
          </a:p>
          <a:p>
            <a:pPr marL="457200" indent="-457200">
              <a:buFont typeface="+mj-lt"/>
              <a:buAutoNum type="arabicPeriod"/>
            </a:pPr>
            <a:r>
              <a:rPr lang="nl-NL" b="1" dirty="0"/>
              <a:t>Verplaatsing van water:</a:t>
            </a:r>
            <a:r>
              <a:rPr lang="nl-NL" dirty="0"/>
              <a:t> </a:t>
            </a:r>
            <a:br>
              <a:rPr lang="nl-NL" dirty="0"/>
            </a:br>
            <a:r>
              <a:rPr lang="nl-NL" dirty="0"/>
              <a:t>De worteldruk duwt het water omhoog door de xyleembuisjes (houtvaten) naar de hogere delen van de plant, zoals de stengels en bladeren.</a:t>
            </a:r>
          </a:p>
        </p:txBody>
      </p:sp>
      <p:pic>
        <p:nvPicPr>
          <p:cNvPr id="3" name="Afbeelding 2">
            <a:extLst>
              <a:ext uri="{FF2B5EF4-FFF2-40B4-BE49-F238E27FC236}">
                <a16:creationId xmlns:a16="http://schemas.microsoft.com/office/drawing/2014/main" id="{8ACA8F86-34CE-2BD4-481A-580DA923ED1A}"/>
              </a:ext>
            </a:extLst>
          </p:cNvPr>
          <p:cNvPicPr>
            <a:picLocks noChangeAspect="1"/>
          </p:cNvPicPr>
          <p:nvPr/>
        </p:nvPicPr>
        <p:blipFill>
          <a:blip r:embed="rId3"/>
          <a:stretch>
            <a:fillRect/>
          </a:stretch>
        </p:blipFill>
        <p:spPr>
          <a:xfrm>
            <a:off x="9468093" y="64873"/>
            <a:ext cx="2561984" cy="1970756"/>
          </a:xfrm>
          <a:prstGeom prst="rect">
            <a:avLst/>
          </a:prstGeom>
        </p:spPr>
      </p:pic>
      <p:pic>
        <p:nvPicPr>
          <p:cNvPr id="6" name="Afbeelding 5">
            <a:extLst>
              <a:ext uri="{FF2B5EF4-FFF2-40B4-BE49-F238E27FC236}">
                <a16:creationId xmlns:a16="http://schemas.microsoft.com/office/drawing/2014/main" id="{548A82CB-CABF-F190-B321-F8AD146C2376}"/>
              </a:ext>
            </a:extLst>
          </p:cNvPr>
          <p:cNvPicPr>
            <a:picLocks noChangeAspect="1"/>
          </p:cNvPicPr>
          <p:nvPr/>
        </p:nvPicPr>
        <p:blipFill>
          <a:blip r:embed="rId4"/>
          <a:stretch>
            <a:fillRect/>
          </a:stretch>
        </p:blipFill>
        <p:spPr>
          <a:xfrm>
            <a:off x="9096226" y="4903515"/>
            <a:ext cx="2933851" cy="1797142"/>
          </a:xfrm>
          <a:prstGeom prst="rect">
            <a:avLst/>
          </a:prstGeom>
        </p:spPr>
      </p:pic>
    </p:spTree>
    <p:extLst>
      <p:ext uri="{BB962C8B-B14F-4D97-AF65-F5344CB8AC3E}">
        <p14:creationId xmlns:p14="http://schemas.microsoft.com/office/powerpoint/2010/main" val="1879012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Meerjarige planten</a:t>
            </a:r>
          </a:p>
        </p:txBody>
      </p:sp>
      <p:pic>
        <p:nvPicPr>
          <p:cNvPr id="3" name="Tijdelijke aanduiding voor inhoud 2">
            <a:extLst>
              <a:ext uri="{FF2B5EF4-FFF2-40B4-BE49-F238E27FC236}">
                <a16:creationId xmlns:a16="http://schemas.microsoft.com/office/drawing/2014/main" id="{94E7424D-71A2-D9EF-BD50-52ABBF414D2C}"/>
              </a:ext>
            </a:extLst>
          </p:cNvPr>
          <p:cNvPicPr>
            <a:picLocks noGrp="1" noChangeAspect="1"/>
          </p:cNvPicPr>
          <p:nvPr>
            <p:ph idx="1"/>
          </p:nvPr>
        </p:nvPicPr>
        <p:blipFill>
          <a:blip r:embed="rId3"/>
          <a:stretch>
            <a:fillRect/>
          </a:stretch>
        </p:blipFill>
        <p:spPr>
          <a:xfrm>
            <a:off x="775503" y="1442720"/>
            <a:ext cx="7598989" cy="4662261"/>
          </a:xfrm>
        </p:spPr>
      </p:pic>
      <p:pic>
        <p:nvPicPr>
          <p:cNvPr id="4" name="Afbeelding 3">
            <a:extLst>
              <a:ext uri="{FF2B5EF4-FFF2-40B4-BE49-F238E27FC236}">
                <a16:creationId xmlns:a16="http://schemas.microsoft.com/office/drawing/2014/main" id="{F7B5850A-AE2D-6887-58D7-63E503CF3A39}"/>
              </a:ext>
            </a:extLst>
          </p:cNvPr>
          <p:cNvPicPr>
            <a:picLocks noChangeAspect="1"/>
          </p:cNvPicPr>
          <p:nvPr/>
        </p:nvPicPr>
        <p:blipFill>
          <a:blip r:embed="rId4"/>
          <a:stretch>
            <a:fillRect/>
          </a:stretch>
        </p:blipFill>
        <p:spPr>
          <a:xfrm>
            <a:off x="9624955" y="3910231"/>
            <a:ext cx="2027096" cy="2194750"/>
          </a:xfrm>
          <a:prstGeom prst="rect">
            <a:avLst/>
          </a:prstGeom>
        </p:spPr>
      </p:pic>
      <p:sp>
        <p:nvSpPr>
          <p:cNvPr id="5" name="Tekstvak 4">
            <a:extLst>
              <a:ext uri="{FF2B5EF4-FFF2-40B4-BE49-F238E27FC236}">
                <a16:creationId xmlns:a16="http://schemas.microsoft.com/office/drawing/2014/main" id="{17001B6E-A4F6-772B-6A07-61C20D14ED0B}"/>
              </a:ext>
            </a:extLst>
          </p:cNvPr>
          <p:cNvSpPr txBox="1"/>
          <p:nvPr/>
        </p:nvSpPr>
        <p:spPr>
          <a:xfrm>
            <a:off x="9994490" y="6184490"/>
            <a:ext cx="1288025" cy="383458"/>
          </a:xfrm>
          <a:prstGeom prst="rect">
            <a:avLst/>
          </a:prstGeom>
          <a:noFill/>
        </p:spPr>
        <p:txBody>
          <a:bodyPr wrap="square" rtlCol="0">
            <a:spAutoFit/>
          </a:bodyPr>
          <a:lstStyle/>
          <a:p>
            <a:r>
              <a:rPr lang="nl-NL" dirty="0"/>
              <a:t>lenticellen</a:t>
            </a:r>
          </a:p>
        </p:txBody>
      </p:sp>
    </p:spTree>
    <p:extLst>
      <p:ext uri="{BB962C8B-B14F-4D97-AF65-F5344CB8AC3E}">
        <p14:creationId xmlns:p14="http://schemas.microsoft.com/office/powerpoint/2010/main" val="948736589"/>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De opbouw van een (boom)stam</a:t>
            </a:r>
          </a:p>
        </p:txBody>
      </p:sp>
      <p:pic>
        <p:nvPicPr>
          <p:cNvPr id="3" name="Tijdelijke aanduiding voor inhoud 2">
            <a:extLst>
              <a:ext uri="{FF2B5EF4-FFF2-40B4-BE49-F238E27FC236}">
                <a16:creationId xmlns:a16="http://schemas.microsoft.com/office/drawing/2014/main" id="{89712715-84DD-0FF8-242E-814F1678D8D8}"/>
              </a:ext>
            </a:extLst>
          </p:cNvPr>
          <p:cNvPicPr>
            <a:picLocks noGrp="1" noChangeAspect="1"/>
          </p:cNvPicPr>
          <p:nvPr>
            <p:ph idx="1"/>
          </p:nvPr>
        </p:nvPicPr>
        <p:blipFill>
          <a:blip r:embed="rId3"/>
          <a:stretch>
            <a:fillRect/>
          </a:stretch>
        </p:blipFill>
        <p:spPr>
          <a:xfrm>
            <a:off x="1170664" y="2084339"/>
            <a:ext cx="6591576" cy="4629614"/>
          </a:xfrm>
        </p:spPr>
      </p:pic>
    </p:spTree>
    <p:extLst>
      <p:ext uri="{BB962C8B-B14F-4D97-AF65-F5344CB8AC3E}">
        <p14:creationId xmlns:p14="http://schemas.microsoft.com/office/powerpoint/2010/main" val="426684361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Doornen aan stengels</a:t>
            </a:r>
          </a:p>
        </p:txBody>
      </p:sp>
      <p:sp>
        <p:nvSpPr>
          <p:cNvPr id="4" name="Tijdelijke aanduiding voor inhoud 3">
            <a:extLst>
              <a:ext uri="{FF2B5EF4-FFF2-40B4-BE49-F238E27FC236}">
                <a16:creationId xmlns:a16="http://schemas.microsoft.com/office/drawing/2014/main" id="{C1915015-5227-ADDD-A48C-F2B43AB03E42}"/>
              </a:ext>
            </a:extLst>
          </p:cNvPr>
          <p:cNvSpPr>
            <a:spLocks noGrp="1"/>
          </p:cNvSpPr>
          <p:nvPr>
            <p:ph idx="1"/>
          </p:nvPr>
        </p:nvSpPr>
        <p:spPr>
          <a:xfrm>
            <a:off x="1079223" y="1588951"/>
            <a:ext cx="8477731" cy="4351338"/>
          </a:xfrm>
        </p:spPr>
        <p:txBody>
          <a:bodyPr>
            <a:normAutofit/>
          </a:bodyPr>
          <a:lstStyle/>
          <a:p>
            <a:pPr indent="0">
              <a:buNone/>
            </a:pPr>
            <a:r>
              <a:rPr lang="nl-NL" dirty="0"/>
              <a:t>Doornen aan een stengel hebben verschillende functies, waarvan de belangrijkste is het bieden van bescherming tegen herbivoren (dieren die planten eten). </a:t>
            </a:r>
          </a:p>
          <a:p>
            <a:pPr indent="0">
              <a:buNone/>
            </a:pPr>
            <a:endParaRPr lang="nl-NL" dirty="0"/>
          </a:p>
          <a:p>
            <a:pPr indent="0">
              <a:buNone/>
            </a:pPr>
            <a:r>
              <a:rPr lang="nl-NL" dirty="0"/>
              <a:t>Doornen maken het moeilijker en onaantrekkelijker voor dieren om de plant aan te vallen of op te eten. </a:t>
            </a:r>
          </a:p>
        </p:txBody>
      </p:sp>
      <p:pic>
        <p:nvPicPr>
          <p:cNvPr id="6" name="Afbeelding 5">
            <a:extLst>
              <a:ext uri="{FF2B5EF4-FFF2-40B4-BE49-F238E27FC236}">
                <a16:creationId xmlns:a16="http://schemas.microsoft.com/office/drawing/2014/main" id="{761C5008-527A-D269-0BD8-63B08744CFC5}"/>
              </a:ext>
            </a:extLst>
          </p:cNvPr>
          <p:cNvPicPr>
            <a:picLocks noChangeAspect="1"/>
          </p:cNvPicPr>
          <p:nvPr/>
        </p:nvPicPr>
        <p:blipFill>
          <a:blip r:embed="rId3"/>
          <a:stretch>
            <a:fillRect/>
          </a:stretch>
        </p:blipFill>
        <p:spPr>
          <a:xfrm>
            <a:off x="1079222" y="4056007"/>
            <a:ext cx="5418290" cy="2209992"/>
          </a:xfrm>
          <a:prstGeom prst="rect">
            <a:avLst/>
          </a:prstGeom>
        </p:spPr>
      </p:pic>
    </p:spTree>
    <p:extLst>
      <p:ext uri="{BB962C8B-B14F-4D97-AF65-F5344CB8AC3E}">
        <p14:creationId xmlns:p14="http://schemas.microsoft.com/office/powerpoint/2010/main" val="485664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De cel, en zijn onderdelen</a:t>
            </a:r>
          </a:p>
        </p:txBody>
      </p:sp>
      <p:pic>
        <p:nvPicPr>
          <p:cNvPr id="3" name="Tijdelijke aanduiding voor inhoud 2">
            <a:extLst>
              <a:ext uri="{FF2B5EF4-FFF2-40B4-BE49-F238E27FC236}">
                <a16:creationId xmlns:a16="http://schemas.microsoft.com/office/drawing/2014/main" id="{3EE52077-164F-C74D-E3F2-45AF0581723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42694" y="1759790"/>
            <a:ext cx="8527226" cy="4684142"/>
          </a:xfrm>
        </p:spPr>
      </p:pic>
    </p:spTree>
    <p:extLst>
      <p:ext uri="{BB962C8B-B14F-4D97-AF65-F5344CB8AC3E}">
        <p14:creationId xmlns:p14="http://schemas.microsoft.com/office/powerpoint/2010/main" val="1483295999"/>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Doornen aan stengels</a:t>
            </a:r>
          </a:p>
        </p:txBody>
      </p:sp>
      <p:sp>
        <p:nvSpPr>
          <p:cNvPr id="4" name="Tijdelijke aanduiding voor inhoud 3">
            <a:extLst>
              <a:ext uri="{FF2B5EF4-FFF2-40B4-BE49-F238E27FC236}">
                <a16:creationId xmlns:a16="http://schemas.microsoft.com/office/drawing/2014/main" id="{C1915015-5227-ADDD-A48C-F2B43AB03E42}"/>
              </a:ext>
            </a:extLst>
          </p:cNvPr>
          <p:cNvSpPr>
            <a:spLocks noGrp="1"/>
          </p:cNvSpPr>
          <p:nvPr>
            <p:ph idx="1"/>
          </p:nvPr>
        </p:nvSpPr>
        <p:spPr>
          <a:xfrm>
            <a:off x="1079223" y="1588951"/>
            <a:ext cx="8369577" cy="4351338"/>
          </a:xfrm>
        </p:spPr>
        <p:txBody>
          <a:bodyPr>
            <a:normAutofit fontScale="92500" lnSpcReduction="20000"/>
          </a:bodyPr>
          <a:lstStyle/>
          <a:p>
            <a:pPr indent="0">
              <a:buNone/>
            </a:pPr>
            <a:r>
              <a:rPr lang="nl-NL" dirty="0"/>
              <a:t>Enkele specifieke functies van doornen:</a:t>
            </a:r>
          </a:p>
          <a:p>
            <a:pPr indent="0">
              <a:buNone/>
            </a:pPr>
            <a:endParaRPr lang="nl-NL" dirty="0"/>
          </a:p>
          <a:p>
            <a:pPr marL="457200" indent="-457200">
              <a:buFont typeface="+mj-lt"/>
              <a:buAutoNum type="arabicPeriod"/>
            </a:pPr>
            <a:r>
              <a:rPr lang="nl-NL" b="1" dirty="0"/>
              <a:t>Bescherming tegen dieren</a:t>
            </a:r>
            <a:r>
              <a:rPr lang="nl-NL" dirty="0"/>
              <a:t>: </a:t>
            </a:r>
            <a:br>
              <a:rPr lang="nl-NL" dirty="0"/>
            </a:br>
            <a:r>
              <a:rPr lang="nl-NL" dirty="0"/>
              <a:t>Doornen ontmoedigen dieren zoals herbivoren om aan de plant te knagen of de bladeren en stengels op te eten.</a:t>
            </a:r>
          </a:p>
          <a:p>
            <a:pPr marL="457200" indent="-457200">
              <a:buFont typeface="+mj-lt"/>
              <a:buAutoNum type="arabicPeriod"/>
            </a:pPr>
            <a:endParaRPr lang="nl-NL" dirty="0"/>
          </a:p>
          <a:p>
            <a:pPr marL="457200" indent="-457200">
              <a:buFont typeface="+mj-lt"/>
              <a:buAutoNum type="arabicPeriod"/>
            </a:pPr>
            <a:r>
              <a:rPr lang="nl-NL" b="1" dirty="0"/>
              <a:t>Vermindering van waterverlies</a:t>
            </a:r>
            <a:r>
              <a:rPr lang="nl-NL" dirty="0"/>
              <a:t>:</a:t>
            </a:r>
            <a:br>
              <a:rPr lang="nl-NL" dirty="0"/>
            </a:br>
            <a:r>
              <a:rPr lang="nl-NL" dirty="0"/>
              <a:t>In sommige planten helpen doornen ook bij het verminderen van waterverlies door het creëren van een microklimaat rondom de stengel dat minder luchtstroming en verdamping mogelijk maakt</a:t>
            </a:r>
          </a:p>
          <a:p>
            <a:pPr marL="457200" indent="-457200">
              <a:buFont typeface="+mj-lt"/>
              <a:buAutoNum type="arabicPeriod"/>
            </a:pPr>
            <a:endParaRPr lang="nl-NL" dirty="0"/>
          </a:p>
          <a:p>
            <a:pPr marL="457200" indent="-457200">
              <a:buFont typeface="+mj-lt"/>
              <a:buAutoNum type="arabicPeriod"/>
            </a:pPr>
            <a:r>
              <a:rPr lang="nl-NL" b="1" dirty="0"/>
              <a:t>Ondersteuning en klimmen</a:t>
            </a:r>
            <a:r>
              <a:rPr lang="nl-NL" dirty="0"/>
              <a:t>: </a:t>
            </a:r>
            <a:br>
              <a:rPr lang="nl-NL" dirty="0"/>
            </a:br>
            <a:r>
              <a:rPr lang="nl-NL" dirty="0"/>
              <a:t>Bij sommige planten, zoals rozen en braamstruiken, helpen doornen ook bij het klimmen of het bieden van ondersteuning door zich vast te haken aan omliggende structuren.</a:t>
            </a:r>
          </a:p>
          <a:p>
            <a:endParaRPr lang="nl-NL" dirty="0"/>
          </a:p>
        </p:txBody>
      </p:sp>
      <p:pic>
        <p:nvPicPr>
          <p:cNvPr id="3" name="Afbeelding 2">
            <a:extLst>
              <a:ext uri="{FF2B5EF4-FFF2-40B4-BE49-F238E27FC236}">
                <a16:creationId xmlns:a16="http://schemas.microsoft.com/office/drawing/2014/main" id="{D4C3E926-29BA-AD05-E512-9D876BC54164}"/>
              </a:ext>
            </a:extLst>
          </p:cNvPr>
          <p:cNvPicPr>
            <a:picLocks noChangeAspect="1"/>
          </p:cNvPicPr>
          <p:nvPr/>
        </p:nvPicPr>
        <p:blipFill>
          <a:blip r:embed="rId3"/>
          <a:stretch>
            <a:fillRect/>
          </a:stretch>
        </p:blipFill>
        <p:spPr>
          <a:xfrm>
            <a:off x="9854667" y="3986268"/>
            <a:ext cx="1882303" cy="2248095"/>
          </a:xfrm>
          <a:prstGeom prst="rect">
            <a:avLst/>
          </a:prstGeom>
        </p:spPr>
      </p:pic>
    </p:spTree>
    <p:extLst>
      <p:ext uri="{BB962C8B-B14F-4D97-AF65-F5344CB8AC3E}">
        <p14:creationId xmlns:p14="http://schemas.microsoft.com/office/powerpoint/2010/main" val="1132276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Doornen aan stengels</a:t>
            </a:r>
          </a:p>
        </p:txBody>
      </p:sp>
      <p:sp>
        <p:nvSpPr>
          <p:cNvPr id="4" name="Tijdelijke aanduiding voor inhoud 3">
            <a:extLst>
              <a:ext uri="{FF2B5EF4-FFF2-40B4-BE49-F238E27FC236}">
                <a16:creationId xmlns:a16="http://schemas.microsoft.com/office/drawing/2014/main" id="{C1915015-5227-ADDD-A48C-F2B43AB03E42}"/>
              </a:ext>
            </a:extLst>
          </p:cNvPr>
          <p:cNvSpPr>
            <a:spLocks noGrp="1"/>
          </p:cNvSpPr>
          <p:nvPr>
            <p:ph idx="1"/>
          </p:nvPr>
        </p:nvSpPr>
        <p:spPr>
          <a:xfrm>
            <a:off x="1079223" y="1588951"/>
            <a:ext cx="8369577" cy="4351338"/>
          </a:xfrm>
        </p:spPr>
        <p:txBody>
          <a:bodyPr>
            <a:normAutofit/>
          </a:bodyPr>
          <a:lstStyle/>
          <a:p>
            <a:pPr indent="0">
              <a:buNone/>
            </a:pPr>
            <a:r>
              <a:rPr lang="nl-NL" dirty="0"/>
              <a:t>Doornen zitten vast aan een stengel op verschillende manieren, afhankelijk van het type doornen en de plantensoort. </a:t>
            </a:r>
          </a:p>
          <a:p>
            <a:pPr indent="0">
              <a:buNone/>
            </a:pPr>
            <a:endParaRPr lang="nl-NL" dirty="0"/>
          </a:p>
          <a:p>
            <a:pPr indent="0">
              <a:buNone/>
            </a:pPr>
            <a:r>
              <a:rPr lang="nl-NL" dirty="0"/>
              <a:t>Er zijn drie hoofdtypes van stekelachtige structuren: doornen, stekels en priemen, die vaak door elkaar worden gebruikt, maar anatomisch gezien verschillend zijn.</a:t>
            </a:r>
          </a:p>
          <a:p>
            <a:endParaRPr lang="nl-NL" dirty="0"/>
          </a:p>
        </p:txBody>
      </p:sp>
      <p:pic>
        <p:nvPicPr>
          <p:cNvPr id="3" name="Afbeelding 2">
            <a:extLst>
              <a:ext uri="{FF2B5EF4-FFF2-40B4-BE49-F238E27FC236}">
                <a16:creationId xmlns:a16="http://schemas.microsoft.com/office/drawing/2014/main" id="{D012B98A-9C65-4EAE-2EC9-39EE4C508AAD}"/>
              </a:ext>
            </a:extLst>
          </p:cNvPr>
          <p:cNvPicPr>
            <a:picLocks noChangeAspect="1"/>
          </p:cNvPicPr>
          <p:nvPr/>
        </p:nvPicPr>
        <p:blipFill>
          <a:blip r:embed="rId3"/>
          <a:stretch>
            <a:fillRect/>
          </a:stretch>
        </p:blipFill>
        <p:spPr>
          <a:xfrm>
            <a:off x="3808464" y="4488832"/>
            <a:ext cx="3418245" cy="1950889"/>
          </a:xfrm>
          <a:prstGeom prst="rect">
            <a:avLst/>
          </a:prstGeom>
        </p:spPr>
      </p:pic>
    </p:spTree>
    <p:extLst>
      <p:ext uri="{BB962C8B-B14F-4D97-AF65-F5344CB8AC3E}">
        <p14:creationId xmlns:p14="http://schemas.microsoft.com/office/powerpoint/2010/main" val="334439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altLang="nl-NL" b="1" dirty="0"/>
              <a:t>Doornen aan stengels</a:t>
            </a:r>
          </a:p>
        </p:txBody>
      </p:sp>
      <p:sp>
        <p:nvSpPr>
          <p:cNvPr id="4" name="Tijdelijke aanduiding voor inhoud 3">
            <a:extLst>
              <a:ext uri="{FF2B5EF4-FFF2-40B4-BE49-F238E27FC236}">
                <a16:creationId xmlns:a16="http://schemas.microsoft.com/office/drawing/2014/main" id="{C1915015-5227-ADDD-A48C-F2B43AB03E42}"/>
              </a:ext>
            </a:extLst>
          </p:cNvPr>
          <p:cNvSpPr>
            <a:spLocks noGrp="1"/>
          </p:cNvSpPr>
          <p:nvPr>
            <p:ph idx="1"/>
          </p:nvPr>
        </p:nvSpPr>
        <p:spPr>
          <a:xfrm>
            <a:off x="1079223" y="1588951"/>
            <a:ext cx="8369577" cy="4351338"/>
          </a:xfrm>
        </p:spPr>
        <p:txBody>
          <a:bodyPr>
            <a:normAutofit fontScale="77500" lnSpcReduction="20000"/>
          </a:bodyPr>
          <a:lstStyle/>
          <a:p>
            <a:pPr indent="0">
              <a:buNone/>
            </a:pPr>
            <a:r>
              <a:rPr lang="nl-NL" b="1" dirty="0"/>
              <a:t>Doornen: </a:t>
            </a:r>
            <a:br>
              <a:rPr lang="nl-NL" b="1" dirty="0"/>
            </a:br>
            <a:r>
              <a:rPr lang="nl-NL" dirty="0"/>
              <a:t>Dit zijn omgevormde takken of stengels. Ze zijn diep verbonden met het vaatweefsel van de plant, wat betekent dat ze stevig vastzitten en moeilijk te verwijderen zijn zonder de stengel te beschadigen. Voorbeelden zijn de doornen van een citroenboom of een sleedoorn.</a:t>
            </a:r>
          </a:p>
          <a:p>
            <a:pPr indent="0">
              <a:buNone/>
            </a:pPr>
            <a:endParaRPr lang="nl-NL" dirty="0"/>
          </a:p>
          <a:p>
            <a:pPr indent="0">
              <a:buNone/>
            </a:pPr>
            <a:r>
              <a:rPr lang="nl-NL" b="1" dirty="0"/>
              <a:t>Stekels:</a:t>
            </a:r>
          </a:p>
          <a:p>
            <a:pPr indent="0">
              <a:buNone/>
            </a:pPr>
            <a:r>
              <a:rPr lang="nl-NL" dirty="0"/>
              <a:t>Dit zijn oppervlakkige uitgroeisels van de opperhuid (epidermis) en de daaronder liggende weefsels. Ze zijn niet diep verankerd in het vaatweefsel, waardoor ze gemakkelijker kunnen worden afgebroken. De stekels van rozen en braamstruiken zijn hier voorbeelden van. Omdat ze oppervlakkig zijn, kun je ze vaak relatief gemakkelijk verwijderen zonder de stengel zwaar te beschadigen.</a:t>
            </a:r>
          </a:p>
          <a:p>
            <a:pPr indent="0">
              <a:buNone/>
            </a:pPr>
            <a:endParaRPr lang="nl-NL" dirty="0"/>
          </a:p>
          <a:p>
            <a:pPr indent="0">
              <a:buNone/>
            </a:pPr>
            <a:r>
              <a:rPr lang="nl-NL" b="1" dirty="0"/>
              <a:t>Priemen:</a:t>
            </a:r>
            <a:r>
              <a:rPr lang="nl-NL" dirty="0"/>
              <a:t> </a:t>
            </a:r>
          </a:p>
          <a:p>
            <a:pPr indent="0">
              <a:buNone/>
            </a:pPr>
            <a:r>
              <a:rPr lang="nl-NL" dirty="0"/>
              <a:t>Dit zijn gemodificeerde bladeren of delen van bladeren die scherp en puntig zijn. Denk bijvoorbeeld aan de scherpe uiteinden van cactussen of hulstbladeren.</a:t>
            </a:r>
          </a:p>
        </p:txBody>
      </p:sp>
      <p:pic>
        <p:nvPicPr>
          <p:cNvPr id="3" name="Afbeelding 2">
            <a:extLst>
              <a:ext uri="{FF2B5EF4-FFF2-40B4-BE49-F238E27FC236}">
                <a16:creationId xmlns:a16="http://schemas.microsoft.com/office/drawing/2014/main" id="{582A77DD-2382-C46B-9424-57D9419E6D89}"/>
              </a:ext>
            </a:extLst>
          </p:cNvPr>
          <p:cNvPicPr>
            <a:picLocks noChangeAspect="1"/>
          </p:cNvPicPr>
          <p:nvPr/>
        </p:nvPicPr>
        <p:blipFill>
          <a:blip r:embed="rId3"/>
          <a:stretch>
            <a:fillRect/>
          </a:stretch>
        </p:blipFill>
        <p:spPr>
          <a:xfrm>
            <a:off x="9590902" y="1335768"/>
            <a:ext cx="2232853" cy="1531753"/>
          </a:xfrm>
          <a:prstGeom prst="rect">
            <a:avLst/>
          </a:prstGeom>
        </p:spPr>
      </p:pic>
      <p:pic>
        <p:nvPicPr>
          <p:cNvPr id="6" name="Afbeelding 5">
            <a:extLst>
              <a:ext uri="{FF2B5EF4-FFF2-40B4-BE49-F238E27FC236}">
                <a16:creationId xmlns:a16="http://schemas.microsoft.com/office/drawing/2014/main" id="{D9735346-8264-97EE-8A36-155F38531AEB}"/>
              </a:ext>
            </a:extLst>
          </p:cNvPr>
          <p:cNvPicPr>
            <a:picLocks noChangeAspect="1"/>
          </p:cNvPicPr>
          <p:nvPr/>
        </p:nvPicPr>
        <p:blipFill>
          <a:blip r:embed="rId4"/>
          <a:stretch>
            <a:fillRect/>
          </a:stretch>
        </p:blipFill>
        <p:spPr>
          <a:xfrm>
            <a:off x="9590902" y="3116719"/>
            <a:ext cx="2232853" cy="1475098"/>
          </a:xfrm>
          <a:prstGeom prst="rect">
            <a:avLst/>
          </a:prstGeom>
        </p:spPr>
      </p:pic>
      <p:pic>
        <p:nvPicPr>
          <p:cNvPr id="8" name="Afbeelding 7">
            <a:extLst>
              <a:ext uri="{FF2B5EF4-FFF2-40B4-BE49-F238E27FC236}">
                <a16:creationId xmlns:a16="http://schemas.microsoft.com/office/drawing/2014/main" id="{B8DD032C-AD5E-7377-CCB8-64B3E01C10DA}"/>
              </a:ext>
            </a:extLst>
          </p:cNvPr>
          <p:cNvPicPr>
            <a:picLocks noChangeAspect="1"/>
          </p:cNvPicPr>
          <p:nvPr/>
        </p:nvPicPr>
        <p:blipFill>
          <a:blip r:embed="rId5"/>
          <a:stretch>
            <a:fillRect/>
          </a:stretch>
        </p:blipFill>
        <p:spPr>
          <a:xfrm>
            <a:off x="9590902" y="4841015"/>
            <a:ext cx="2264426" cy="1217379"/>
          </a:xfrm>
          <a:prstGeom prst="rect">
            <a:avLst/>
          </a:prstGeom>
        </p:spPr>
      </p:pic>
    </p:spTree>
    <p:extLst>
      <p:ext uri="{BB962C8B-B14F-4D97-AF65-F5344CB8AC3E}">
        <p14:creationId xmlns:p14="http://schemas.microsoft.com/office/powerpoint/2010/main" val="710685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normAutofit fontScale="90000"/>
          </a:bodyPr>
          <a:lstStyle/>
          <a:p>
            <a:r>
              <a:rPr lang="nl-NL" dirty="0"/>
              <a:t>Huiswerk Niveau 2,3,4</a:t>
            </a:r>
            <a:br>
              <a:rPr lang="nl-NL" dirty="0"/>
            </a:br>
            <a:endParaRPr lang="nl-NL" dirty="0"/>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9329832" cy="4351338"/>
          </a:xfrm>
        </p:spPr>
        <p:txBody>
          <a:bodyPr>
            <a:normAutofit/>
          </a:bodyPr>
          <a:lstStyle/>
          <a:p>
            <a:pPr marL="342900" indent="-342900">
              <a:buFont typeface="+mj-lt"/>
              <a:buAutoNum type="arabicPeriod"/>
            </a:pPr>
            <a:r>
              <a:rPr lang="nl-NL" sz="1800" dirty="0"/>
              <a:t>Wat is een penwortel en noem een voorbeeld van een plant met een penwortel? </a:t>
            </a:r>
          </a:p>
          <a:p>
            <a:pPr marL="342900" indent="-342900">
              <a:buFont typeface="+mj-lt"/>
              <a:buAutoNum type="arabicPeriod"/>
            </a:pPr>
            <a:r>
              <a:rPr lang="nl-NL" sz="1800" dirty="0"/>
              <a:t>Wat is het verschil tussen een penwortel en een </a:t>
            </a:r>
            <a:r>
              <a:rPr lang="nl-NL" sz="1800" dirty="0" err="1"/>
              <a:t>bijwortelstelsel</a:t>
            </a:r>
            <a:r>
              <a:rPr lang="nl-NL" sz="1800" dirty="0"/>
              <a:t>?</a:t>
            </a:r>
          </a:p>
          <a:p>
            <a:pPr marL="342900" indent="-342900">
              <a:buFont typeface="+mj-lt"/>
              <a:buAutoNum type="arabicPeriod"/>
            </a:pPr>
            <a:r>
              <a:rPr lang="nl-NL" sz="1800" dirty="0"/>
              <a:t>Noem twee planten die wortelknollen vormen en leg uit wat een wortelknol is.</a:t>
            </a:r>
          </a:p>
          <a:p>
            <a:pPr marL="342900" indent="-342900">
              <a:buFont typeface="+mj-lt"/>
              <a:buAutoNum type="arabicPeriod"/>
            </a:pPr>
            <a:r>
              <a:rPr lang="nl-NL" sz="1800" dirty="0"/>
              <a:t>Wat is een gerokte bol en geef een voorbeeld van een plant met een gerokte bol? </a:t>
            </a:r>
          </a:p>
          <a:p>
            <a:pPr marL="342900" indent="-342900">
              <a:buFont typeface="+mj-lt"/>
              <a:buAutoNum type="arabicPeriod"/>
            </a:pPr>
            <a:r>
              <a:rPr lang="nl-NL" sz="1800" dirty="0"/>
              <a:t>Waarom vormen sommige planten luchtwortels en noem een voorbeeld?</a:t>
            </a:r>
          </a:p>
          <a:p>
            <a:pPr marL="342900" indent="-342900">
              <a:buFont typeface="+mj-lt"/>
              <a:buAutoNum type="arabicPeriod"/>
            </a:pPr>
            <a:r>
              <a:rPr lang="nl-NL" sz="1800" dirty="0"/>
              <a:t>Wat is de functie van wortelharen?</a:t>
            </a:r>
          </a:p>
          <a:p>
            <a:pPr marL="342900" indent="-342900">
              <a:buFont typeface="+mj-lt"/>
              <a:buAutoNum type="arabicPeriod"/>
            </a:pPr>
            <a:r>
              <a:rPr lang="nl-NL" sz="1800" dirty="0"/>
              <a:t>Leg het belang van de </a:t>
            </a:r>
            <a:r>
              <a:rPr lang="nl-NL" sz="1800" dirty="0" err="1"/>
              <a:t>wortelcap</a:t>
            </a:r>
            <a:r>
              <a:rPr lang="nl-NL" sz="1800" dirty="0"/>
              <a:t> (wortelmuts) uit in de groei en ontwikkeling van wortels</a:t>
            </a:r>
            <a:r>
              <a:rPr lang="nl-NL" sz="1400" dirty="0"/>
              <a:t>.</a:t>
            </a:r>
          </a:p>
          <a:p>
            <a:pPr marL="342900" indent="-342900">
              <a:buFont typeface="+mj-lt"/>
              <a:buAutoNum type="arabicPeriod"/>
            </a:pPr>
            <a:r>
              <a:rPr lang="nl-NL" sz="1800" dirty="0"/>
              <a:t>Hoe dragen wortelharen bij aan de efficiëntie van de water- en nutriëntenopname in planten?</a:t>
            </a:r>
          </a:p>
          <a:p>
            <a:pPr indent="0">
              <a:buNone/>
            </a:pPr>
            <a:r>
              <a:rPr lang="nl-NL" sz="1400" dirty="0"/>
              <a:t>.</a:t>
            </a:r>
          </a:p>
          <a:p>
            <a:pPr marL="97200" indent="-457200">
              <a:buFont typeface="+mj-lt"/>
              <a:buAutoNum type="arabicPeriod"/>
            </a:pPr>
            <a:endParaRPr lang="nl-NL" sz="1400" dirty="0"/>
          </a:p>
        </p:txBody>
      </p:sp>
    </p:spTree>
    <p:extLst>
      <p:ext uri="{BB962C8B-B14F-4D97-AF65-F5344CB8AC3E}">
        <p14:creationId xmlns:p14="http://schemas.microsoft.com/office/powerpoint/2010/main" val="748232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7E0-C55E-7E38-5FBA-D3614F648230}"/>
              </a:ext>
            </a:extLst>
          </p:cNvPr>
          <p:cNvSpPr>
            <a:spLocks noGrp="1"/>
          </p:cNvSpPr>
          <p:nvPr>
            <p:ph type="title"/>
          </p:nvPr>
        </p:nvSpPr>
        <p:spPr/>
        <p:txBody>
          <a:bodyPr/>
          <a:lstStyle/>
          <a:p>
            <a:r>
              <a:rPr lang="nl-NL" dirty="0"/>
              <a:t>Huiswerk Niveau 2,3,4</a:t>
            </a:r>
          </a:p>
        </p:txBody>
      </p:sp>
      <p:sp>
        <p:nvSpPr>
          <p:cNvPr id="3" name="Tijdelijke aanduiding voor inhoud 2">
            <a:extLst>
              <a:ext uri="{FF2B5EF4-FFF2-40B4-BE49-F238E27FC236}">
                <a16:creationId xmlns:a16="http://schemas.microsoft.com/office/drawing/2014/main" id="{33A85BA1-6DF7-686A-38BE-A1FB8640BA1A}"/>
              </a:ext>
            </a:extLst>
          </p:cNvPr>
          <p:cNvSpPr>
            <a:spLocks noGrp="1"/>
          </p:cNvSpPr>
          <p:nvPr>
            <p:ph idx="1"/>
          </p:nvPr>
        </p:nvSpPr>
        <p:spPr>
          <a:xfrm>
            <a:off x="756000" y="2004045"/>
            <a:ext cx="9887616" cy="4351338"/>
          </a:xfrm>
        </p:spPr>
        <p:txBody>
          <a:bodyPr>
            <a:normAutofit/>
          </a:bodyPr>
          <a:lstStyle/>
          <a:p>
            <a:pPr marL="97200" indent="-457200">
              <a:buFont typeface="+mj-lt"/>
              <a:buAutoNum type="arabicPeriod" startAt="9"/>
            </a:pPr>
            <a:r>
              <a:rPr lang="nl-NL" sz="1900" dirty="0"/>
              <a:t>Wat zijn hechtwortels en welke functie vervullen ze in klimplanten?</a:t>
            </a:r>
          </a:p>
          <a:p>
            <a:pPr marL="97200" indent="-457200">
              <a:buFont typeface="+mj-lt"/>
              <a:buAutoNum type="arabicPeriod" startAt="9"/>
            </a:pPr>
            <a:r>
              <a:rPr lang="nl-NL" sz="1900" dirty="0"/>
              <a:t>Beschrijf de rol van de </a:t>
            </a:r>
            <a:r>
              <a:rPr lang="nl-NL" sz="1900" dirty="0" err="1"/>
              <a:t>casparische</a:t>
            </a:r>
            <a:r>
              <a:rPr lang="nl-NL" sz="1900" dirty="0"/>
              <a:t> band in de </a:t>
            </a:r>
            <a:r>
              <a:rPr lang="nl-NL" sz="1900" dirty="0" err="1"/>
              <a:t>endodermis</a:t>
            </a:r>
            <a:r>
              <a:rPr lang="nl-NL" sz="1900" dirty="0"/>
              <a:t> van wortels.</a:t>
            </a:r>
          </a:p>
          <a:p>
            <a:pPr marL="97200" indent="-457200">
              <a:buFont typeface="+mj-lt"/>
              <a:buAutoNum type="arabicPeriod" startAt="9"/>
            </a:pPr>
            <a:r>
              <a:rPr lang="nl-NL" sz="1900" dirty="0"/>
              <a:t>Hoe kunnen wortels bijdragen aan de vegetatieve voortplanting van planten?</a:t>
            </a:r>
          </a:p>
          <a:p>
            <a:pPr marL="97200" indent="-457200">
              <a:buFont typeface="+mj-lt"/>
              <a:buAutoNum type="arabicPeriod" startAt="9"/>
            </a:pPr>
            <a:r>
              <a:rPr lang="nl-NL" sz="1900" dirty="0"/>
              <a:t>Hoe beïnvloedt bodemverdichting de groei en functie van wortels?</a:t>
            </a:r>
          </a:p>
          <a:p>
            <a:pPr marL="97200" indent="-457200">
              <a:buFont typeface="+mj-lt"/>
              <a:buAutoNum type="arabicPeriod" startAt="9"/>
            </a:pPr>
            <a:r>
              <a:rPr lang="nl-NL" sz="1900" dirty="0"/>
              <a:t>Hoe beïnvloeden abiotische stressfactoren zoals droogte en zoutgehalte </a:t>
            </a:r>
            <a:br>
              <a:rPr lang="nl-NL" sz="1900" dirty="0"/>
            </a:br>
            <a:r>
              <a:rPr lang="nl-NL" sz="1900" dirty="0"/>
              <a:t>     de wortelontwikkeling en functie?</a:t>
            </a:r>
          </a:p>
          <a:p>
            <a:pPr marL="97200" indent="-457200">
              <a:buFont typeface="+mj-lt"/>
              <a:buAutoNum type="arabicPeriod" startAt="9"/>
            </a:pPr>
            <a:r>
              <a:rPr lang="nl-NL" sz="1900" dirty="0"/>
              <a:t>Wat is wortelrot en waardoor wordt het veroorzaakt?</a:t>
            </a:r>
          </a:p>
          <a:p>
            <a:pPr marL="97200" indent="-457200">
              <a:buFont typeface="+mj-lt"/>
              <a:buAutoNum type="arabicPeriod" startAt="9"/>
            </a:pPr>
            <a:r>
              <a:rPr lang="nl-NL" sz="1900" dirty="0"/>
              <a:t>Wat is de primaire functie van de stengel in een plant?</a:t>
            </a:r>
          </a:p>
          <a:p>
            <a:pPr marL="97200" indent="-457200">
              <a:buFont typeface="+mj-lt"/>
              <a:buAutoNum type="arabicPeriod" startAt="9"/>
            </a:pPr>
            <a:r>
              <a:rPr lang="nl-NL" sz="1900" dirty="0"/>
              <a:t>Hoe draagt de stengel bij aan de ondersteuning van de plant?</a:t>
            </a:r>
          </a:p>
          <a:p>
            <a:pPr marL="97200" indent="-457200">
              <a:buFont typeface="+mj-lt"/>
              <a:buAutoNum type="arabicPeriod" startAt="9"/>
            </a:pPr>
            <a:r>
              <a:rPr lang="nl-NL" sz="1900" dirty="0"/>
              <a:t>Welke rol speelt de stengel in de water- en voedingsstoftransport binnen de plant?</a:t>
            </a:r>
          </a:p>
          <a:p>
            <a:endParaRPr lang="nl-NL" dirty="0"/>
          </a:p>
        </p:txBody>
      </p:sp>
    </p:spTree>
    <p:extLst>
      <p:ext uri="{BB962C8B-B14F-4D97-AF65-F5344CB8AC3E}">
        <p14:creationId xmlns:p14="http://schemas.microsoft.com/office/powerpoint/2010/main" val="816031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59752-5A04-673D-D0DD-C27DB3EEDB51}"/>
              </a:ext>
            </a:extLst>
          </p:cNvPr>
          <p:cNvSpPr>
            <a:spLocks noGrp="1"/>
          </p:cNvSpPr>
          <p:nvPr>
            <p:ph type="title"/>
          </p:nvPr>
        </p:nvSpPr>
        <p:spPr/>
        <p:txBody>
          <a:bodyPr/>
          <a:lstStyle/>
          <a:p>
            <a:r>
              <a:rPr lang="nl-NL" dirty="0"/>
              <a:t>Huiswerk niveau 4</a:t>
            </a:r>
          </a:p>
        </p:txBody>
      </p:sp>
      <p:sp>
        <p:nvSpPr>
          <p:cNvPr id="3" name="Tijdelijke aanduiding voor inhoud 2">
            <a:extLst>
              <a:ext uri="{FF2B5EF4-FFF2-40B4-BE49-F238E27FC236}">
                <a16:creationId xmlns:a16="http://schemas.microsoft.com/office/drawing/2014/main" id="{B44355BE-D156-6405-8D27-7B862FABE30B}"/>
              </a:ext>
            </a:extLst>
          </p:cNvPr>
          <p:cNvSpPr>
            <a:spLocks noGrp="1"/>
          </p:cNvSpPr>
          <p:nvPr>
            <p:ph idx="1"/>
          </p:nvPr>
        </p:nvSpPr>
        <p:spPr>
          <a:xfrm>
            <a:off x="832800" y="1728000"/>
            <a:ext cx="8399690" cy="4351338"/>
          </a:xfrm>
        </p:spPr>
        <p:txBody>
          <a:bodyPr>
            <a:normAutofit fontScale="77500" lnSpcReduction="20000"/>
          </a:bodyPr>
          <a:lstStyle/>
          <a:p>
            <a:pPr marL="457200" indent="-457200">
              <a:buFont typeface="+mj-lt"/>
              <a:buAutoNum type="arabicPeriod" startAt="18"/>
            </a:pPr>
            <a:r>
              <a:rPr lang="nl-NL" sz="2400" dirty="0"/>
              <a:t>Wat is </a:t>
            </a:r>
            <a:r>
              <a:rPr lang="nl-NL" sz="2400" dirty="0" err="1"/>
              <a:t>apoplastisch</a:t>
            </a:r>
            <a:r>
              <a:rPr lang="nl-NL" sz="2400" dirty="0"/>
              <a:t> en </a:t>
            </a:r>
            <a:r>
              <a:rPr lang="nl-NL" sz="2400" dirty="0" err="1"/>
              <a:t>symplastisch</a:t>
            </a:r>
            <a:r>
              <a:rPr lang="nl-NL" sz="2400" dirty="0"/>
              <a:t> transport in de wortels, en hoe verschillen ze van elkaar</a:t>
            </a:r>
          </a:p>
          <a:p>
            <a:pPr marL="457200" indent="-457200">
              <a:buFont typeface="+mj-lt"/>
              <a:buAutoNum type="arabicPeriod" startAt="18"/>
            </a:pPr>
            <a:r>
              <a:rPr lang="nl-NL" sz="2400" dirty="0"/>
              <a:t>Wat zijn </a:t>
            </a:r>
            <a:r>
              <a:rPr lang="nl-NL" sz="2400" dirty="0" err="1"/>
              <a:t>adventiefwortels</a:t>
            </a:r>
            <a:r>
              <a:rPr lang="nl-NL" sz="2400" dirty="0"/>
              <a:t> en bij welke plantensoort komen ze vaak voor?</a:t>
            </a:r>
          </a:p>
          <a:p>
            <a:pPr marL="457200" indent="-457200">
              <a:buFont typeface="+mj-lt"/>
              <a:buAutoNum type="arabicPeriod" startAt="18"/>
            </a:pPr>
            <a:r>
              <a:rPr lang="nl-NL" sz="2400" dirty="0"/>
              <a:t>Leg uit hoe </a:t>
            </a:r>
            <a:r>
              <a:rPr lang="nl-NL" sz="2400" dirty="0" err="1"/>
              <a:t>mycorrhizae</a:t>
            </a:r>
            <a:r>
              <a:rPr lang="nl-NL" sz="2400" dirty="0"/>
              <a:t> de wortelfunctie van een plant beïnvloeden en noem twee voordelen van deze symbiotische relatie</a:t>
            </a:r>
          </a:p>
          <a:p>
            <a:pPr marL="457200" indent="-457200">
              <a:buFont typeface="+mj-lt"/>
              <a:buAutoNum type="arabicPeriod" startAt="18"/>
            </a:pPr>
            <a:r>
              <a:rPr lang="nl-NL" sz="2400" dirty="0"/>
              <a:t>Beschrijf hoe wortels kunnen bijdragen aan de erosiebestrijding in een ecosysteem</a:t>
            </a:r>
          </a:p>
          <a:p>
            <a:pPr marL="457200" indent="-457200">
              <a:buFont typeface="+mj-lt"/>
              <a:buAutoNum type="arabicPeriod" startAt="18"/>
            </a:pPr>
            <a:r>
              <a:rPr lang="nl-NL" sz="2400" dirty="0"/>
              <a:t>Hoe helpt een penwortel een plant te overleven in droge omstandigheden? </a:t>
            </a:r>
          </a:p>
          <a:p>
            <a:pPr marL="457200" indent="-457200">
              <a:buFont typeface="+mj-lt"/>
              <a:buAutoNum type="arabicPeriod" startAt="18"/>
            </a:pPr>
            <a:r>
              <a:rPr lang="nl-NL" sz="2400" dirty="0"/>
              <a:t>Beschrijf de rol van </a:t>
            </a:r>
            <a:r>
              <a:rPr lang="nl-NL" sz="2400" dirty="0" err="1"/>
              <a:t>mycorrhizae</a:t>
            </a:r>
            <a:r>
              <a:rPr lang="nl-NL" sz="2400" dirty="0"/>
              <a:t> in de gezondheid en groei van    plantenwortels</a:t>
            </a:r>
          </a:p>
          <a:p>
            <a:pPr marL="457200" indent="-457200">
              <a:buFont typeface="+mj-lt"/>
              <a:buAutoNum type="arabicPeriod" startAt="18"/>
            </a:pPr>
            <a:r>
              <a:rPr lang="nl-NL" dirty="0"/>
              <a:t>Wat is het verschil tussen een houtachtige stengel en een kruidachtige stengel?</a:t>
            </a:r>
          </a:p>
          <a:p>
            <a:pPr marL="457200" indent="-457200">
              <a:buFont typeface="+mj-lt"/>
              <a:buAutoNum type="arabicPeriod" startAt="18"/>
            </a:pPr>
            <a:r>
              <a:rPr lang="nl-NL" dirty="0"/>
              <a:t>Waarom is de stengel belangrijk voor de fotosynthese, hoewel de bladeren hier de hoofdrol spelen?</a:t>
            </a:r>
          </a:p>
          <a:p>
            <a:pPr marL="457200" indent="-457200">
              <a:buFont typeface="+mj-lt"/>
              <a:buAutoNum type="arabicPeriod" startAt="18"/>
            </a:pPr>
            <a:r>
              <a:rPr lang="nl-NL" dirty="0"/>
              <a:t>Wat is de rol van de knopen en internodiën in de stengel?</a:t>
            </a:r>
          </a:p>
          <a:p>
            <a:pPr marL="457200" indent="-457200">
              <a:buFont typeface="+mj-lt"/>
              <a:buAutoNum type="arabicPeriod" startAt="18"/>
            </a:pPr>
            <a:r>
              <a:rPr lang="nl-NL" sz="2400" dirty="0"/>
              <a:t>Hoe kunnen stengels worden gebruikt voor vegetatieve voortplanting bij bepaalde plantensoorten?</a:t>
            </a:r>
          </a:p>
          <a:p>
            <a:pPr marL="97200" indent="-457200">
              <a:buFont typeface="+mj-lt"/>
              <a:buAutoNum type="arabicPeriod" startAt="18"/>
            </a:pPr>
            <a:endParaRPr lang="nl-NL" sz="2400" dirty="0"/>
          </a:p>
          <a:p>
            <a:endParaRPr lang="nl-NL" dirty="0"/>
          </a:p>
        </p:txBody>
      </p:sp>
    </p:spTree>
    <p:extLst>
      <p:ext uri="{BB962C8B-B14F-4D97-AF65-F5344CB8AC3E}">
        <p14:creationId xmlns:p14="http://schemas.microsoft.com/office/powerpoint/2010/main" val="391590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558761" y="1102151"/>
            <a:ext cx="7886700" cy="996950"/>
          </a:xfrm>
        </p:spPr>
        <p:txBody>
          <a:bodyPr>
            <a:normAutofit/>
          </a:bodyPr>
          <a:lstStyle/>
          <a:p>
            <a:pPr eaLnBrk="1" hangingPunct="1"/>
            <a:endParaRPr lang="nl-NL" altLang="nl-NL" b="1" dirty="0"/>
          </a:p>
        </p:txBody>
      </p:sp>
      <p:pic>
        <p:nvPicPr>
          <p:cNvPr id="5124" name="Afbeelding 6">
            <a:extLst>
              <a:ext uri="{FF2B5EF4-FFF2-40B4-BE49-F238E27FC236}">
                <a16:creationId xmlns:a16="http://schemas.microsoft.com/office/drawing/2014/main" id="{CD798D11-19D8-4507-99B0-33217548E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330201"/>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ijdelijke aanduiding voor inhoud 4">
            <a:extLst>
              <a:ext uri="{FF2B5EF4-FFF2-40B4-BE49-F238E27FC236}">
                <a16:creationId xmlns:a16="http://schemas.microsoft.com/office/drawing/2014/main" id="{5659B081-B505-4881-BC89-DBFD945D393D}"/>
              </a:ext>
            </a:extLst>
          </p:cNvPr>
          <p:cNvPicPr>
            <a:picLocks noGrp="1" noChangeAspect="1"/>
          </p:cNvPicPr>
          <p:nvPr>
            <p:ph idx="1"/>
          </p:nvPr>
        </p:nvPicPr>
        <p:blipFill>
          <a:blip r:embed="rId4"/>
          <a:stretch>
            <a:fillRect/>
          </a:stretch>
        </p:blipFill>
        <p:spPr>
          <a:xfrm>
            <a:off x="1405825" y="1403809"/>
            <a:ext cx="8192571" cy="4214567"/>
          </a:xfrm>
          <a:prstGeom prst="rect">
            <a:avLst/>
          </a:prstGeom>
        </p:spPr>
      </p:pic>
    </p:spTree>
    <p:extLst>
      <p:ext uri="{BB962C8B-B14F-4D97-AF65-F5344CB8AC3E}">
        <p14:creationId xmlns:p14="http://schemas.microsoft.com/office/powerpoint/2010/main" val="270798040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330610"/>
            <a:ext cx="7886700" cy="996950"/>
          </a:xfrm>
        </p:spPr>
        <p:txBody>
          <a:bodyPr>
            <a:normAutofit fontScale="90000"/>
          </a:bodyPr>
          <a:lstStyle/>
          <a:p>
            <a:pPr eaLnBrk="1" hangingPunct="1"/>
            <a:r>
              <a:rPr lang="nl-NL" altLang="nl-NL" b="1" dirty="0"/>
              <a:t>Wat is de functie van wortels?</a:t>
            </a:r>
          </a:p>
        </p:txBody>
      </p:sp>
      <p:sp>
        <p:nvSpPr>
          <p:cNvPr id="3" name="Rectangle 2">
            <a:extLst>
              <a:ext uri="{FF2B5EF4-FFF2-40B4-BE49-F238E27FC236}">
                <a16:creationId xmlns:a16="http://schemas.microsoft.com/office/drawing/2014/main" id="{EF75BC8E-9845-6DC5-2AAE-5B886E92F7A3}"/>
              </a:ext>
            </a:extLst>
          </p:cNvPr>
          <p:cNvSpPr>
            <a:spLocks noGrp="1" noChangeArrowheads="1"/>
          </p:cNvSpPr>
          <p:nvPr>
            <p:ph idx="1"/>
          </p:nvPr>
        </p:nvSpPr>
        <p:spPr bwMode="auto">
          <a:xfrm>
            <a:off x="1079224" y="1412267"/>
            <a:ext cx="988306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solidFill>
                  <a:schemeClr val="tx1"/>
                </a:solidFill>
                <a:effectLst/>
                <a:latin typeface="Arial" panose="020B0604020202020204" pitchFamily="34" charset="0"/>
              </a:rPr>
              <a:t>De wortels van planten vervullen verschillende cruciale functies die essentieel zijn voor het overleven en de groei van de plant. </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1" i="0" u="none" strike="noStrike" cap="none" normalizeH="0" baseline="0" dirty="0">
                <a:ln>
                  <a:noFill/>
                </a:ln>
                <a:solidFill>
                  <a:schemeClr val="tx1"/>
                </a:solidFill>
                <a:effectLst/>
                <a:latin typeface="Arial" panose="020B0604020202020204" pitchFamily="34" charset="0"/>
              </a:rPr>
              <a:t>De belangrijkste functies van wortels zijn: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b="1" i="0" u="none" strike="noStrike" cap="none" normalizeH="0" baseline="0" dirty="0">
              <a:ln>
                <a:noFill/>
              </a:ln>
              <a:solidFill>
                <a:schemeClr val="tx1"/>
              </a:solidFill>
              <a:effectLst/>
              <a:latin typeface="Arial" panose="020B0604020202020204" pitchFamily="34" charset="0"/>
            </a:endParaRP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Verankering</a:t>
            </a: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Opname van water en mineralen</a:t>
            </a: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Transport</a:t>
            </a: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Opslag</a:t>
            </a: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Productie van hormonen</a:t>
            </a:r>
          </a:p>
          <a:p>
            <a:pPr marL="342900" indent="-342900" eaLnBrk="0" fontAlgn="base" hangingPunct="0">
              <a:spcBef>
                <a:spcPct val="0"/>
              </a:spcBef>
              <a:spcAft>
                <a:spcPct val="0"/>
              </a:spcAft>
            </a:pPr>
            <a:r>
              <a:rPr kumimoji="0" lang="nl-NL" altLang="nl-NL" i="0" u="none" strike="noStrike" cap="none" normalizeH="0" baseline="0" dirty="0">
                <a:ln>
                  <a:noFill/>
                </a:ln>
                <a:solidFill>
                  <a:schemeClr val="tx1"/>
                </a:solidFill>
                <a:effectLst/>
                <a:latin typeface="Arial" panose="020B0604020202020204" pitchFamily="34" charset="0"/>
              </a:rPr>
              <a:t>Vegetatieve voortplanting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2" name="Afbeelding 1">
            <a:extLst>
              <a:ext uri="{FF2B5EF4-FFF2-40B4-BE49-F238E27FC236}">
                <a16:creationId xmlns:a16="http://schemas.microsoft.com/office/drawing/2014/main" id="{F04F146B-85E4-711E-D533-43AF87F0F386}"/>
              </a:ext>
            </a:extLst>
          </p:cNvPr>
          <p:cNvPicPr>
            <a:picLocks noChangeAspect="1"/>
          </p:cNvPicPr>
          <p:nvPr/>
        </p:nvPicPr>
        <p:blipFill>
          <a:blip r:embed="rId3"/>
          <a:stretch>
            <a:fillRect/>
          </a:stretch>
        </p:blipFill>
        <p:spPr>
          <a:xfrm>
            <a:off x="7995920" y="4072600"/>
            <a:ext cx="3560804" cy="2434962"/>
          </a:xfrm>
          <a:prstGeom prst="rect">
            <a:avLst/>
          </a:prstGeom>
        </p:spPr>
      </p:pic>
    </p:spTree>
    <p:extLst>
      <p:ext uri="{BB962C8B-B14F-4D97-AF65-F5344CB8AC3E}">
        <p14:creationId xmlns:p14="http://schemas.microsoft.com/office/powerpoint/2010/main" val="32566994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normAutofit fontScale="90000"/>
          </a:bodyPr>
          <a:lstStyle/>
          <a:p>
            <a:pPr eaLnBrk="1" hangingPunct="1"/>
            <a:r>
              <a:rPr lang="nl-NL" altLang="nl-NL" b="1" dirty="0"/>
              <a:t>Verschillende soorten wortels</a:t>
            </a:r>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1079224" y="1910876"/>
            <a:ext cx="6651494" cy="4738260"/>
          </a:xfrm>
        </p:spPr>
        <p:txBody>
          <a:bodyPr>
            <a:normAutofit/>
          </a:bodyPr>
          <a:lstStyle/>
          <a:p>
            <a:pPr indent="0">
              <a:buNone/>
            </a:pPr>
            <a:r>
              <a:rPr lang="nl-NL" dirty="0"/>
              <a:t>Planten hebben verschillende soorten wortels, afhankelijk van hun groeiomstandigheden en functies. Hier zijn enkele belangrijke typen wortels:</a:t>
            </a:r>
          </a:p>
          <a:p>
            <a:pPr marL="342900" indent="-342900"/>
            <a:endParaRPr lang="nl-NL" dirty="0"/>
          </a:p>
          <a:p>
            <a:pPr marL="342900" indent="-342900"/>
            <a:r>
              <a:rPr lang="nl-NL" b="1" dirty="0"/>
              <a:t>Hoofdwortel</a:t>
            </a:r>
            <a:endParaRPr lang="nl-NL" dirty="0"/>
          </a:p>
          <a:p>
            <a:pPr marL="342900" indent="-342900"/>
            <a:r>
              <a:rPr lang="nl-NL" b="1" dirty="0" err="1"/>
              <a:t>Bijwortels</a:t>
            </a:r>
            <a:endParaRPr lang="nl-NL" dirty="0"/>
          </a:p>
          <a:p>
            <a:pPr marL="342900" indent="-342900"/>
            <a:r>
              <a:rPr lang="nl-NL" b="1" dirty="0"/>
              <a:t>Steunwortels</a:t>
            </a:r>
            <a:endParaRPr lang="nl-NL" dirty="0"/>
          </a:p>
          <a:p>
            <a:pPr marL="342900" indent="-342900"/>
            <a:r>
              <a:rPr lang="nl-NL" b="1" dirty="0"/>
              <a:t>Luchtwortels</a:t>
            </a:r>
            <a:endParaRPr lang="nl-NL" dirty="0"/>
          </a:p>
          <a:p>
            <a:pPr marL="342900" indent="-342900"/>
            <a:r>
              <a:rPr lang="nl-NL" b="1" dirty="0"/>
              <a:t>Adventieve wortels</a:t>
            </a:r>
            <a:endParaRPr lang="nl-NL" dirty="0"/>
          </a:p>
        </p:txBody>
      </p:sp>
      <p:pic>
        <p:nvPicPr>
          <p:cNvPr id="2" name="Afbeelding 1">
            <a:extLst>
              <a:ext uri="{FF2B5EF4-FFF2-40B4-BE49-F238E27FC236}">
                <a16:creationId xmlns:a16="http://schemas.microsoft.com/office/drawing/2014/main" id="{FF2AB022-DD9E-59C3-D602-9D033A21C414}"/>
              </a:ext>
            </a:extLst>
          </p:cNvPr>
          <p:cNvPicPr>
            <a:picLocks noChangeAspect="1"/>
          </p:cNvPicPr>
          <p:nvPr/>
        </p:nvPicPr>
        <p:blipFill rotWithShape="1">
          <a:blip r:embed="rId3"/>
          <a:srcRect b="7517"/>
          <a:stretch/>
        </p:blipFill>
        <p:spPr>
          <a:xfrm>
            <a:off x="5994400" y="3189388"/>
            <a:ext cx="3139439" cy="3076611"/>
          </a:xfrm>
          <a:prstGeom prst="rect">
            <a:avLst/>
          </a:prstGeom>
        </p:spPr>
      </p:pic>
    </p:spTree>
    <p:extLst>
      <p:ext uri="{BB962C8B-B14F-4D97-AF65-F5344CB8AC3E}">
        <p14:creationId xmlns:p14="http://schemas.microsoft.com/office/powerpoint/2010/main" val="39449228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fade">
                                      <p:cBhvr>
                                        <p:cTn id="12" dur="1000"/>
                                        <p:tgtEl>
                                          <p:spTgt spid="7171">
                                            <p:txEl>
                                              <p:pRg st="3" end="3"/>
                                            </p:txEl>
                                          </p:spTgt>
                                        </p:tgtEl>
                                      </p:cBhvr>
                                    </p:animEffect>
                                    <p:anim calcmode="lin" valueType="num">
                                      <p:cBhvr>
                                        <p:cTn id="13"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Effect transition="in" filter="fade">
                                      <p:cBhvr>
                                        <p:cTn id="19" dur="1000"/>
                                        <p:tgtEl>
                                          <p:spTgt spid="7171">
                                            <p:txEl>
                                              <p:pRg st="4" end="4"/>
                                            </p:txEl>
                                          </p:spTgt>
                                        </p:tgtEl>
                                      </p:cBhvr>
                                    </p:animEffect>
                                    <p:anim calcmode="lin" valueType="num">
                                      <p:cBhvr>
                                        <p:cTn id="20"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1">
                                            <p:txEl>
                                              <p:pRg st="5" end="5"/>
                                            </p:txEl>
                                          </p:spTgt>
                                        </p:tgtEl>
                                        <p:attrNameLst>
                                          <p:attrName>style.visibility</p:attrName>
                                        </p:attrNameLst>
                                      </p:cBhvr>
                                      <p:to>
                                        <p:strVal val="visible"/>
                                      </p:to>
                                    </p:set>
                                    <p:animEffect transition="in" filter="fade">
                                      <p:cBhvr>
                                        <p:cTn id="24" dur="1000"/>
                                        <p:tgtEl>
                                          <p:spTgt spid="7171">
                                            <p:txEl>
                                              <p:pRg st="5" end="5"/>
                                            </p:txEl>
                                          </p:spTgt>
                                        </p:tgtEl>
                                      </p:cBhvr>
                                    </p:animEffect>
                                    <p:anim calcmode="lin" valueType="num">
                                      <p:cBhvr>
                                        <p:cTn id="25"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71">
                                            <p:txEl>
                                              <p:pRg st="6" end="6"/>
                                            </p:txEl>
                                          </p:spTgt>
                                        </p:tgtEl>
                                        <p:attrNameLst>
                                          <p:attrName>style.visibility</p:attrName>
                                        </p:attrNameLst>
                                      </p:cBhvr>
                                      <p:to>
                                        <p:strVal val="visible"/>
                                      </p:to>
                                    </p:set>
                                    <p:animEffect transition="in" filter="fade">
                                      <p:cBhvr>
                                        <p:cTn id="29" dur="1000"/>
                                        <p:tgtEl>
                                          <p:spTgt spid="7171">
                                            <p:txEl>
                                              <p:pRg st="6" end="6"/>
                                            </p:txEl>
                                          </p:spTgt>
                                        </p:tgtEl>
                                      </p:cBhvr>
                                    </p:animEffect>
                                    <p:anim calcmode="lin" valueType="num">
                                      <p:cBhvr>
                                        <p:cTn id="30"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79224" y="592001"/>
            <a:ext cx="7886700" cy="996950"/>
          </a:xfrm>
        </p:spPr>
        <p:txBody>
          <a:bodyPr/>
          <a:lstStyle/>
          <a:p>
            <a:pPr eaLnBrk="1" hangingPunct="1"/>
            <a:r>
              <a:rPr lang="nl-NL" b="1" dirty="0"/>
              <a:t>Hoofdwortel</a:t>
            </a:r>
            <a:r>
              <a:rPr lang="nl-NL" dirty="0"/>
              <a:t>:</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300" y="1588951"/>
            <a:ext cx="6028942" cy="4738260"/>
          </a:xfrm>
        </p:spPr>
        <p:txBody>
          <a:bodyPr>
            <a:normAutofit/>
          </a:bodyPr>
          <a:lstStyle/>
          <a:p>
            <a:pPr indent="0">
              <a:buNone/>
              <a:defRPr/>
            </a:pPr>
            <a:r>
              <a:rPr lang="nl-NL" dirty="0"/>
              <a:t>De meeste planten hebben een hoofdwortel die recht naar beneden groeit. </a:t>
            </a:r>
          </a:p>
          <a:p>
            <a:pPr indent="0">
              <a:buNone/>
              <a:defRPr/>
            </a:pPr>
            <a:endParaRPr lang="nl-NL" dirty="0"/>
          </a:p>
          <a:p>
            <a:pPr indent="0">
              <a:buNone/>
              <a:defRPr/>
            </a:pPr>
            <a:r>
              <a:rPr lang="nl-NL" dirty="0"/>
              <a:t>Deze hoofdwortel vertakt zich in zijwortels. Dit type wortelstelsel komt vaak voor bij bomen en struiken.</a:t>
            </a:r>
          </a:p>
          <a:p>
            <a:pPr indent="0">
              <a:buNone/>
              <a:defRPr/>
            </a:pPr>
            <a:endParaRPr lang="nl-NL" dirty="0"/>
          </a:p>
        </p:txBody>
      </p:sp>
      <p:pic>
        <p:nvPicPr>
          <p:cNvPr id="3" name="Afbeelding 2">
            <a:extLst>
              <a:ext uri="{FF2B5EF4-FFF2-40B4-BE49-F238E27FC236}">
                <a16:creationId xmlns:a16="http://schemas.microsoft.com/office/drawing/2014/main" id="{B09FC32B-95F6-9B4E-F28E-E080B8463857}"/>
              </a:ext>
            </a:extLst>
          </p:cNvPr>
          <p:cNvPicPr>
            <a:picLocks noChangeAspect="1"/>
          </p:cNvPicPr>
          <p:nvPr/>
        </p:nvPicPr>
        <p:blipFill>
          <a:blip r:embed="rId3"/>
          <a:stretch>
            <a:fillRect/>
          </a:stretch>
        </p:blipFill>
        <p:spPr>
          <a:xfrm>
            <a:off x="7108166" y="1588951"/>
            <a:ext cx="2595846" cy="4099789"/>
          </a:xfrm>
          <a:prstGeom prst="rect">
            <a:avLst/>
          </a:prstGeom>
        </p:spPr>
      </p:pic>
    </p:spTree>
    <p:extLst>
      <p:ext uri="{BB962C8B-B14F-4D97-AF65-F5344CB8AC3E}">
        <p14:creationId xmlns:p14="http://schemas.microsoft.com/office/powerpoint/2010/main" val="662202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fade">
                                      <p:cBhvr>
                                        <p:cTn id="7" dur="1000"/>
                                        <p:tgtEl>
                                          <p:spTgt spid="7171">
                                            <p:txEl>
                                              <p:pRg st="2" end="2"/>
                                            </p:txEl>
                                          </p:spTgt>
                                        </p:tgtEl>
                                      </p:cBhvr>
                                    </p:animEffect>
                                    <p:anim calcmode="lin" valueType="num">
                                      <p:cBhvr>
                                        <p:cTn id="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zone college.potx" id="{289ACBD9-B65D-4D7B-8071-B2DBE1A5FCCC}" vid="{1C56739D-5687-4AE6-9ABE-B211D9D1870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1D3699BCA81B46AD60454B87AB9121" ma:contentTypeVersion="14" ma:contentTypeDescription="Een nieuw document maken." ma:contentTypeScope="" ma:versionID="0a34a757d3835aa962b5ea0e60445053">
  <xsd:schema xmlns:xsd="http://www.w3.org/2001/XMLSchema" xmlns:xs="http://www.w3.org/2001/XMLSchema" xmlns:p="http://schemas.microsoft.com/office/2006/metadata/properties" xmlns:ns3="88fa185b-b6f4-4426-890a-edc6532e8d4f" xmlns:ns4="521c7c86-cc27-4cef-8605-4ebb03422227" targetNamespace="http://schemas.microsoft.com/office/2006/metadata/properties" ma:root="true" ma:fieldsID="386822e88eac53b09937f43d73668aaf" ns3:_="" ns4:_="">
    <xsd:import namespace="88fa185b-b6f4-4426-890a-edc6532e8d4f"/>
    <xsd:import namespace="521c7c86-cc27-4cef-8605-4ebb034222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a185b-b6f4-4426-890a-edc6532e8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c7c86-cc27-4cef-8605-4ebb0342222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SharingHintHash" ma:index="2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CA19EB-BADE-474A-91BD-35E5F319F469}">
  <ds:schemaRefs>
    <ds:schemaRef ds:uri="88fa185b-b6f4-4426-890a-edc6532e8d4f"/>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 ds:uri="521c7c86-cc27-4cef-8605-4ebb03422227"/>
    <ds:schemaRef ds:uri="http://www.w3.org/XML/1998/namespace"/>
    <ds:schemaRef ds:uri="http://purl.org/dc/elements/1.1/"/>
  </ds:schemaRefs>
</ds:datastoreItem>
</file>

<file path=customXml/itemProps2.xml><?xml version="1.0" encoding="utf-8"?>
<ds:datastoreItem xmlns:ds="http://schemas.openxmlformats.org/officeDocument/2006/customXml" ds:itemID="{D692FF59-610F-42AF-BAD8-C269284BD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a185b-b6f4-4426-890a-edc6532e8d4f"/>
    <ds:schemaRef ds:uri="521c7c86-cc27-4cef-8605-4ebb034222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1434F-F084-4432-98AC-FC021F046F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zone college</Template>
  <TotalTime>2046</TotalTime>
  <Words>3513</Words>
  <Application>Microsoft Office PowerPoint</Application>
  <PresentationFormat>Breedbeeld</PresentationFormat>
  <Paragraphs>402</Paragraphs>
  <Slides>66</Slides>
  <Notes>32</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66</vt:i4>
      </vt:variant>
    </vt:vector>
  </HeadingPairs>
  <TitlesOfParts>
    <vt:vector size="70" baseType="lpstr">
      <vt:lpstr>-apple-system</vt:lpstr>
      <vt:lpstr>Arial</vt:lpstr>
      <vt:lpstr>Calibri</vt:lpstr>
      <vt:lpstr>Kantoorthema</vt:lpstr>
      <vt:lpstr>PowerPoint-presentatie</vt:lpstr>
      <vt:lpstr>Aftrap</vt:lpstr>
      <vt:lpstr>Wat leren we in periode 1</vt:lpstr>
      <vt:lpstr>Wat doen we vandaag?</vt:lpstr>
      <vt:lpstr>PowerPoint-presentatie</vt:lpstr>
      <vt:lpstr>De cel, en zijn onderdelen</vt:lpstr>
      <vt:lpstr>Wat is de functie van wortels?</vt:lpstr>
      <vt:lpstr>Verschillende soorten wortels</vt:lpstr>
      <vt:lpstr>Hoofdwortel:</vt:lpstr>
      <vt:lpstr>Bijwortels</vt:lpstr>
      <vt:lpstr>Steunwortels</vt:lpstr>
      <vt:lpstr>Luchtwortels</vt:lpstr>
      <vt:lpstr>Adventieve wortels</vt:lpstr>
      <vt:lpstr>Het wortelstelsel</vt:lpstr>
      <vt:lpstr>PowerPoint-presentatie</vt:lpstr>
      <vt:lpstr>Kenmerken van gezonde wortels</vt:lpstr>
      <vt:lpstr>Doorsnede wortel</vt:lpstr>
      <vt:lpstr>Doorsnede wortel</vt:lpstr>
      <vt:lpstr>Lengte doorsnede wortel </vt:lpstr>
      <vt:lpstr>Opname via de wortelharen</vt:lpstr>
      <vt:lpstr>Wateropname via osmose</vt:lpstr>
      <vt:lpstr>Osmose </vt:lpstr>
      <vt:lpstr>Wateropname wortel</vt:lpstr>
      <vt:lpstr>Selectieve barrière in de endodermis </vt:lpstr>
      <vt:lpstr>Osmose in de Epidermis</vt:lpstr>
      <vt:lpstr>PowerPoint-presentatie</vt:lpstr>
      <vt:lpstr>Mycorrhyza en wortels</vt:lpstr>
      <vt:lpstr>Hoofdfuncties en voordelen van mycorrhiza bij wortels </vt:lpstr>
      <vt:lpstr>Typen Mycorrhiza </vt:lpstr>
      <vt:lpstr>Mycorrhiza</vt:lpstr>
      <vt:lpstr>Zuurstof en wortels</vt:lpstr>
      <vt:lpstr>Zuurstof en wortels</vt:lpstr>
      <vt:lpstr>Zuurstof en wortelomstandigheden</vt:lpstr>
      <vt:lpstr>Symptomen zuurstoftekort</vt:lpstr>
      <vt:lpstr>Wortelziektes</vt:lpstr>
      <vt:lpstr>Wortelziektes</vt:lpstr>
      <vt:lpstr>Wortelziektes</vt:lpstr>
      <vt:lpstr>Wortelziektes</vt:lpstr>
      <vt:lpstr>Wortelziektes</vt:lpstr>
      <vt:lpstr>Wortelziektes</vt:lpstr>
      <vt:lpstr>Wortelziektes</vt:lpstr>
      <vt:lpstr>De functie van de stengel</vt:lpstr>
      <vt:lpstr>Stengel opbouw</vt:lpstr>
      <vt:lpstr>Vaatbundels eenjarige</vt:lpstr>
      <vt:lpstr>Bastvaten eenjarige (Floëem) </vt:lpstr>
      <vt:lpstr>Functie bastvaten (Floëem) </vt:lpstr>
      <vt:lpstr>Bastvaten Floëem</vt:lpstr>
      <vt:lpstr>Houtvaten eenjarige (Xyleem)</vt:lpstr>
      <vt:lpstr>Functie houtvaten (Xyleem)</vt:lpstr>
      <vt:lpstr>Opwaarts transport in de plant</vt:lpstr>
      <vt:lpstr>Opwaarts transport door zuigkracht bladeren</vt:lpstr>
      <vt:lpstr>PowerPoint-presentatie</vt:lpstr>
      <vt:lpstr>Capillaire werking</vt:lpstr>
      <vt:lpstr>Capillaire werking </vt:lpstr>
      <vt:lpstr>Worteldruk </vt:lpstr>
      <vt:lpstr>Hoe werkt worteldruk?  </vt:lpstr>
      <vt:lpstr>Meerjarige planten</vt:lpstr>
      <vt:lpstr>De opbouw van een (boom)stam</vt:lpstr>
      <vt:lpstr>Doornen aan stengels</vt:lpstr>
      <vt:lpstr>Doornen aan stengels</vt:lpstr>
      <vt:lpstr>Doornen aan stengels</vt:lpstr>
      <vt:lpstr>Doornen aan stengels</vt:lpstr>
      <vt:lpstr>Huiswerk Niveau 2,3,4 </vt:lpstr>
      <vt:lpstr>Huiswerk Niveau 2,3,4</vt:lpstr>
      <vt:lpstr>Huiswerk niveau 4</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Gé Verbeek</dc:creator>
  <cp:lastModifiedBy>Gé Verbeek</cp:lastModifiedBy>
  <cp:revision>51</cp:revision>
  <dcterms:created xsi:type="dcterms:W3CDTF">2020-11-10T08:38:03Z</dcterms:created>
  <dcterms:modified xsi:type="dcterms:W3CDTF">2024-10-01T11:12:54Z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0x010100CF1D3699BCA81B46AD60454B87AB9121</vt:lpwstr>
  </property>
</Properties>
</file>